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59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32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D96C-49B7-43D8-8856-9C1F5205026A}" type="datetimeFigureOut">
              <a:rPr lang="cs-CZ" smtClean="0"/>
              <a:pPr/>
              <a:t>26.5.2016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BAB-A033-44F9-9614-262196A4091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3434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D96C-49B7-43D8-8856-9C1F5205026A}" type="datetimeFigureOut">
              <a:rPr lang="cs-CZ" smtClean="0"/>
              <a:pPr/>
              <a:t>26.5.2016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BAB-A033-44F9-9614-262196A4091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4346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D96C-49B7-43D8-8856-9C1F5205026A}" type="datetimeFigureOut">
              <a:rPr lang="cs-CZ" smtClean="0"/>
              <a:pPr/>
              <a:t>26.5.2016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BAB-A033-44F9-9614-262196A409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4519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D96C-49B7-43D8-8856-9C1F5205026A}" type="datetimeFigureOut">
              <a:rPr lang="cs-CZ" smtClean="0"/>
              <a:pPr/>
              <a:t>26.5.2016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BAB-A033-44F9-9614-262196A4091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01498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D96C-49B7-43D8-8856-9C1F5205026A}" type="datetimeFigureOut">
              <a:rPr lang="cs-CZ" smtClean="0"/>
              <a:pPr/>
              <a:t>26.5.2016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BAB-A033-44F9-9614-262196A409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983431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D96C-49B7-43D8-8856-9C1F5205026A}" type="datetimeFigureOut">
              <a:rPr lang="cs-CZ" smtClean="0"/>
              <a:pPr/>
              <a:t>26.5.2016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BAB-A033-44F9-9614-262196A4091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31929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D96C-49B7-43D8-8856-9C1F5205026A}" type="datetimeFigureOut">
              <a:rPr lang="cs-CZ" smtClean="0"/>
              <a:pPr/>
              <a:t>26.5.2016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BAB-A033-44F9-9614-262196A4091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65808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D96C-49B7-43D8-8856-9C1F5205026A}" type="datetimeFigureOut">
              <a:rPr lang="cs-CZ" smtClean="0"/>
              <a:pPr/>
              <a:t>26.5.2016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BAB-A033-44F9-9614-262196A4091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9777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D96C-49B7-43D8-8856-9C1F5205026A}" type="datetimeFigureOut">
              <a:rPr lang="cs-CZ" smtClean="0"/>
              <a:pPr/>
              <a:t>26.5.2016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BAB-A033-44F9-9614-262196A4091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90353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D96C-49B7-43D8-8856-9C1F5205026A}" type="datetimeFigureOut">
              <a:rPr lang="cs-CZ" smtClean="0"/>
              <a:pPr/>
              <a:t>26.5.2016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BAB-A033-44F9-9614-262196A4091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95146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D96C-49B7-43D8-8856-9C1F5205026A}" type="datetimeFigureOut">
              <a:rPr lang="cs-CZ" smtClean="0"/>
              <a:pPr/>
              <a:t>26.5.2016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BAB-A033-44F9-9614-262196A4091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015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D96C-49B7-43D8-8856-9C1F5205026A}" type="datetimeFigureOut">
              <a:rPr lang="cs-CZ" smtClean="0"/>
              <a:pPr/>
              <a:t>26.5.2016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BAB-A033-44F9-9614-262196A4091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42476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D96C-49B7-43D8-8856-9C1F5205026A}" type="datetimeFigureOut">
              <a:rPr lang="cs-CZ" smtClean="0"/>
              <a:pPr/>
              <a:t>26.5.2016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BAB-A033-44F9-9614-262196A4091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8287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D96C-49B7-43D8-8856-9C1F5205026A}" type="datetimeFigureOut">
              <a:rPr lang="cs-CZ" smtClean="0"/>
              <a:pPr/>
              <a:t>26.5.2016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BAB-A033-44F9-9614-262196A4091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9936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D96C-49B7-43D8-8856-9C1F5205026A}" type="datetimeFigureOut">
              <a:rPr lang="cs-CZ" smtClean="0"/>
              <a:pPr/>
              <a:t>26.5.2016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BAB-A033-44F9-9614-262196A4091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72485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D96C-49B7-43D8-8856-9C1F5205026A}" type="datetimeFigureOut">
              <a:rPr lang="cs-CZ" smtClean="0"/>
              <a:pPr/>
              <a:t>26.5.2016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BAB-A033-44F9-9614-262196A4091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7163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1D96C-49B7-43D8-8856-9C1F5205026A}" type="datetimeFigureOut">
              <a:rPr lang="cs-CZ" smtClean="0"/>
              <a:pPr/>
              <a:t>26.5.2016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7CABAB-A033-44F9-9614-262196A4091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6348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30349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8000" dirty="0" smtClean="0"/>
              <a:t>Abraham Lincoln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365747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Petr Koníř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88246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 txBox="1">
            <a:spLocks/>
          </p:cNvSpPr>
          <p:nvPr/>
        </p:nvSpPr>
        <p:spPr>
          <a:xfrm>
            <a:off x="723569" y="259356"/>
            <a:ext cx="10515600" cy="589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4000" dirty="0" smtClean="0"/>
              <a:t>Žil: 12. 2. 1809 </a:t>
            </a:r>
            <a:r>
              <a:rPr lang="cs-CZ" sz="4000" dirty="0" err="1" smtClean="0"/>
              <a:t>Hardin</a:t>
            </a:r>
            <a:r>
              <a:rPr lang="cs-CZ" sz="4000" dirty="0" smtClean="0"/>
              <a:t> </a:t>
            </a:r>
            <a:r>
              <a:rPr lang="cs-CZ" sz="4000" dirty="0" err="1" smtClean="0"/>
              <a:t>County</a:t>
            </a:r>
            <a:r>
              <a:rPr lang="cs-CZ" sz="4000" dirty="0" smtClean="0"/>
              <a:t>, Kentucky – 15. 4. 1865 Washington D.C.</a:t>
            </a:r>
          </a:p>
          <a:p>
            <a:r>
              <a:rPr lang="cs-CZ" sz="4000" dirty="0" smtClean="0"/>
              <a:t>Funkce: 16. prezident USA (4. 3. 1861 – 15. 4. 1865)</a:t>
            </a:r>
          </a:p>
          <a:p>
            <a:r>
              <a:rPr lang="cs-CZ" sz="4000" dirty="0" smtClean="0"/>
              <a:t>1. prezident z řad Republikánské strany</a:t>
            </a:r>
          </a:p>
          <a:p>
            <a:r>
              <a:rPr lang="cs-CZ" sz="4000" dirty="0" smtClean="0"/>
              <a:t>V americké občanské válce vedl Sever</a:t>
            </a:r>
          </a:p>
          <a:p>
            <a:r>
              <a:rPr lang="cs-CZ" sz="4000" dirty="0" smtClean="0"/>
              <a:t>Podpis:</a:t>
            </a:r>
          </a:p>
        </p:txBody>
      </p:sp>
      <p:pic>
        <p:nvPicPr>
          <p:cNvPr id="7" name="Picture 2" descr="Abraham Lincoln, podp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97789" y="4176216"/>
            <a:ext cx="3416829" cy="47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90579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09433"/>
            <a:ext cx="10515600" cy="576753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Pocházel z chudých poměrů, od 14 let se sám živil</a:t>
            </a:r>
          </a:p>
          <a:p>
            <a:r>
              <a:rPr lang="cs-CZ" sz="4000" dirty="0" smtClean="0"/>
              <a:t>Číst a psát se naučil </a:t>
            </a:r>
            <a:r>
              <a:rPr lang="cs-CZ" sz="4000" dirty="0"/>
              <a:t>d</a:t>
            </a:r>
            <a:r>
              <a:rPr lang="cs-CZ" sz="4000" dirty="0" smtClean="0"/>
              <a:t>oma, znalosti získal samostudiem a četbou, 1834 složil advokátské zkoušky</a:t>
            </a:r>
          </a:p>
          <a:p>
            <a:r>
              <a:rPr lang="cs-CZ" sz="4000" dirty="0" smtClean="0"/>
              <a:t>R. 1842 se oženil (Mary </a:t>
            </a:r>
            <a:r>
              <a:rPr lang="cs-CZ" sz="4000" dirty="0" err="1" smtClean="0"/>
              <a:t>Todd</a:t>
            </a:r>
            <a:r>
              <a:rPr lang="cs-CZ" sz="4000" dirty="0" smtClean="0"/>
              <a:t> Lincoln, měl 4 syny, ani jeden se nedožil dospělosti)</a:t>
            </a:r>
          </a:p>
        </p:txBody>
      </p:sp>
    </p:spTree>
    <p:extLst>
      <p:ext uri="{BB962C8B-B14F-4D97-AF65-F5344CB8AC3E}">
        <p14:creationId xmlns:p14="http://schemas.microsoft.com/office/powerpoint/2010/main" xmlns="" val="2487252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45660"/>
            <a:ext cx="10515600" cy="5931303"/>
          </a:xfrm>
        </p:spPr>
        <p:txBody>
          <a:bodyPr>
            <a:normAutofit/>
          </a:bodyPr>
          <a:lstStyle/>
          <a:p>
            <a:r>
              <a:rPr lang="cs-CZ" sz="4400" dirty="0" smtClean="0"/>
              <a:t>Do politiky vstoupil r. 1832 (zákonodárný sbor státu Illinois – napoprvé neuspěl, uspěl až 1834), prezidentem </a:t>
            </a:r>
            <a:r>
              <a:rPr lang="cs-CZ" sz="4400" dirty="0" smtClean="0"/>
              <a:t>od </a:t>
            </a:r>
            <a:r>
              <a:rPr lang="cs-CZ" sz="4400" dirty="0" smtClean="0"/>
              <a:t>r. 1861</a:t>
            </a:r>
          </a:p>
          <a:p>
            <a:r>
              <a:rPr lang="cs-CZ" sz="4400" dirty="0" smtClean="0"/>
              <a:t>Žil prostě a stál na straně chudých</a:t>
            </a:r>
          </a:p>
          <a:p>
            <a:r>
              <a:rPr lang="cs-CZ" sz="4400" dirty="0" smtClean="0"/>
              <a:t>Hlavní bod </a:t>
            </a:r>
            <a:r>
              <a:rPr lang="cs-CZ" sz="4400" dirty="0" smtClean="0"/>
              <a:t>- boj proti otroctví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xmlns="" val="3737224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41194"/>
            <a:ext cx="10515600" cy="5835769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cs-CZ" sz="4400" dirty="0" smtClean="0"/>
              <a:t>Zemřel </a:t>
            </a:r>
            <a:r>
              <a:rPr lang="cs-CZ" sz="4400" dirty="0" smtClean="0"/>
              <a:t>na následky atentátu:</a:t>
            </a:r>
            <a:endParaRPr lang="cs-CZ" sz="4400" dirty="0" smtClean="0"/>
          </a:p>
          <a:p>
            <a:pPr marL="457200" lvl="1" indent="0">
              <a:buNone/>
            </a:pPr>
            <a:r>
              <a:rPr lang="cs-CZ" sz="4400" dirty="0" smtClean="0"/>
              <a:t> 5 dní po skončení války – střelil ho v divadle herec – fanatický přívrženec Jihu (z bezprostřední blízkosti zezadu do hlavy), </a:t>
            </a:r>
            <a:r>
              <a:rPr lang="cs-CZ" sz="4400" dirty="0" smtClean="0"/>
              <a:t>zemřel </a:t>
            </a:r>
            <a:r>
              <a:rPr lang="cs-CZ" sz="4400" dirty="0" smtClean="0"/>
              <a:t>druhý den</a:t>
            </a:r>
          </a:p>
          <a:p>
            <a:pPr marL="457200" lvl="1" indent="0">
              <a:buNone/>
            </a:pPr>
            <a:endParaRPr lang="cs-CZ" sz="4400" dirty="0"/>
          </a:p>
          <a:p>
            <a:pPr lvl="1"/>
            <a:r>
              <a:rPr lang="cs-CZ" sz="4400" dirty="0" smtClean="0"/>
              <a:t>Jeho narozeniny se dnes v Americe slaví jako státní svátek (něco jako oslava boje za demokracii)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83985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braham Lincol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279" y="109182"/>
            <a:ext cx="3848669" cy="384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les7duquebec.com/wp-content/uploads/2014/07/Lincoln-au-chapea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2120" y="280916"/>
            <a:ext cx="188595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encrypted-tbn3.gstatic.com/images?q=tbn:ANd9GcQU0aWLeYT2kovGrVv0rWGZhiqevV7peRHc9kFmV1376XmNfxjA3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3242" y="280916"/>
            <a:ext cx="4918758" cy="327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mg.quotery.com/pictures/2013/02/abraham-lincol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36506" y="3957851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3896491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202</TotalTime>
  <Words>191</Words>
  <Application>Microsoft Office PowerPoint</Application>
  <PresentationFormat>Vlastní</PresentationFormat>
  <Paragraphs>18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Faseta</vt:lpstr>
      <vt:lpstr>    Abraham Lincoln </vt:lpstr>
      <vt:lpstr>Snímek 2</vt:lpstr>
      <vt:lpstr>Snímek 3</vt:lpstr>
      <vt:lpstr>Snímek 4</vt:lpstr>
      <vt:lpstr>Snímek 5</vt:lpstr>
      <vt:lpstr>Snímek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Abraham Lincoln</dc:title>
  <dc:creator>Petr Koníř</dc:creator>
  <cp:lastModifiedBy>petra</cp:lastModifiedBy>
  <cp:revision>12</cp:revision>
  <dcterms:created xsi:type="dcterms:W3CDTF">2016-02-24T17:18:12Z</dcterms:created>
  <dcterms:modified xsi:type="dcterms:W3CDTF">2016-05-26T05:18:11Z</dcterms:modified>
</cp:coreProperties>
</file>