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sldIdLst>
    <p:sldId id="256" r:id="rId3"/>
    <p:sldId id="267" r:id="rId4"/>
    <p:sldId id="261" r:id="rId5"/>
    <p:sldId id="262" r:id="rId6"/>
    <p:sldId id="265" r:id="rId7"/>
    <p:sldId id="264" r:id="rId8"/>
    <p:sldId id="269" r:id="rId9"/>
    <p:sldId id="258" r:id="rId10"/>
    <p:sldId id="26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15E-2796-457C-B91E-3FF79CC3EF1F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F73F-6A66-4AEC-9A21-AC1344D20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8920-756B-4F76-9CDA-A3DBCC1B52A0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5213-715B-4DAE-8B11-E776A063C2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3677-729D-494B-B1CC-BBFC56B17649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8396-CC75-41C3-9733-6E5484D4D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9B99DF-CD54-4FF7-8B02-18D098DBD580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52D979-4689-442A-804F-9B4A8E62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5207-7812-43EB-9933-9DAB8104A277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6BF-973F-4A27-8697-7A9D2469B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0DAB8-0A9C-4282-A954-A81D2F58C3AC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45CA57-4682-4944-A75F-BF393BFF99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83177-7AF4-45EF-ADD6-58542B37AE65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61C19-284C-4161-B404-9D064D9BA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6AED89-B0D0-4282-88DF-2DD53D4C9877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1F3CE9-55F6-4F22-81F6-703167711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EE765-245E-492D-AE4E-3D90585A68EA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42A3E7-889D-4B27-8C16-2AF6B3CB6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6214-CB19-4E96-9843-AEF9209E6BCD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B373-D8A2-4D40-9D44-228106B9F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7F033-22DE-4E9B-967C-4922847DC99E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EE7B0C-D7E9-42FB-976D-DFC1D9446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5C3A-ABA6-4FCE-98EC-B64DA1C565EB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F634-C6FB-4E1F-9FCE-DCC286AEB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F3EAF2-4FA2-40F4-B6CE-4852D896AAF4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AA49E2-FBDA-4877-B70E-004F8CD30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2BF0-A908-452F-9DE0-D0D083BB95D1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32EA-0C67-4125-A8F0-91966A9263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11E5-1C1C-4CCD-BD3A-26D98C4E46AF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B9CD-8AEE-4DAC-95E6-5141DE3030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C27F-7E22-4772-A7DD-8DB369D27796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8E67-440D-42C8-9E5C-47D820B280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27A9-D1EC-4960-9264-C4229E933920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E443-2418-48B3-8052-72AA13E5A0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C307-5EB2-4311-96F6-2F0D789D4A6A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EB37-C8A5-46F1-B5D6-76C47C4AE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6A4C-43A0-4623-8F10-80CB2916CECD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AB35-E95A-4E23-8412-882475C43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385-E616-4A96-B057-62DC7960D6F0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A9F4-6208-4DFB-B6C0-86DDF2A81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4ECD-38B8-4901-B0B7-735189D96590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9188-0779-4C6E-8F3C-05A6E1210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103C-F872-41FA-9602-84B2398CF39D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3E24-8C04-43B2-BA0D-00B7DD8B7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04342-2476-4622-919A-67F35087CBA4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A7035-FC77-4BB7-A281-BA5CE1991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32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B7A662-2723-4226-8E3A-739FD64B0D5A}" type="datetimeFigureOut">
              <a:rPr lang="cs-CZ"/>
              <a:pPr>
                <a:defRPr/>
              </a:pPr>
              <a:t>26.5.2016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51B85F-7ADF-4F6C-942A-4ED48912A6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7" r:id="rId2"/>
    <p:sldLayoutId id="2147483912" r:id="rId3"/>
    <p:sldLayoutId id="2147483913" r:id="rId4"/>
    <p:sldLayoutId id="2147483914" r:id="rId5"/>
    <p:sldLayoutId id="2147483915" r:id="rId6"/>
    <p:sldLayoutId id="2147483908" r:id="rId7"/>
    <p:sldLayoutId id="2147483916" r:id="rId8"/>
    <p:sldLayoutId id="2147483917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6._%C3%BAno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eny.tiscali.cz/osudova-zena-adolfa-hitlera-by-oslavila-100-let-119906" TargetMode="External"/><Relationship Id="rId2" Type="http://schemas.openxmlformats.org/officeDocument/2006/relationships/hyperlink" Target="http://our-black-souls.blog.cz/0910/angelika-maria-raubal-recena-ge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esk.cz/clanek/zpravy-udalosti-zajimavosti/168168/pribeh-evy-braunove-pri-sexu-musela-hitlerovi-sproste-nadavat.html" TargetMode="External"/><Relationship Id="rId4" Type="http://schemas.openxmlformats.org/officeDocument/2006/relationships/hyperlink" Target="http://zivotopis.osobnosti.cz/eva-braunova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1-06hitler-eva.jpg (630×8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5603875" cy="711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Nadpis 1"/>
          <p:cNvSpPr>
            <a:spLocks noGrp="1"/>
          </p:cNvSpPr>
          <p:nvPr>
            <p:ph type="ctrTitle"/>
          </p:nvPr>
        </p:nvSpPr>
        <p:spPr>
          <a:xfrm>
            <a:off x="3276600" y="2492375"/>
            <a:ext cx="7772400" cy="230505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Segoe Print"/>
              </a:rPr>
              <a:t>Eva Braunová</a:t>
            </a:r>
            <a:br>
              <a:rPr lang="cs-CZ" sz="3200" dirty="0" smtClean="0">
                <a:latin typeface="Segoe Print"/>
              </a:rPr>
            </a:br>
            <a:r>
              <a:rPr lang="cs-CZ" sz="1100" dirty="0" smtClean="0">
                <a:latin typeface="Segoe Print"/>
              </a:rPr>
              <a:t>6. února 1912 Mnichov - 30. dubna 1945 (33let)</a:t>
            </a:r>
            <a:r>
              <a:rPr lang="cs-CZ" sz="3200" dirty="0" smtClean="0">
                <a:hlinkClick r:id="rId3" tooltip="6. únor"/>
              </a:rPr>
              <a:t/>
            </a:r>
            <a:br>
              <a:rPr lang="cs-CZ" sz="3200" dirty="0" smtClean="0">
                <a:hlinkClick r:id="rId3" tooltip="6. únor"/>
              </a:rPr>
            </a:br>
            <a:endParaRPr lang="cs-CZ" sz="3200" dirty="0" smtClean="0">
              <a:latin typeface="Segoe Pri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68313" y="3716338"/>
            <a:ext cx="8229600" cy="4525962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Corbel" pitchFamily="34" charset="0"/>
              </a:rPr>
              <a:t>Eva se narodila 6. února 1912 v jednom mnichovském měšťanském domě. Braunovi už měli tříletou </a:t>
            </a:r>
            <a:r>
              <a:rPr lang="cs-CZ" sz="2400" dirty="0" err="1" smtClean="0">
                <a:latin typeface="Corbel" pitchFamily="34" charset="0"/>
              </a:rPr>
              <a:t>Ilsu</a:t>
            </a:r>
            <a:r>
              <a:rPr lang="cs-CZ" sz="2400" dirty="0" smtClean="0">
                <a:latin typeface="Corbel" pitchFamily="34" charset="0"/>
              </a:rPr>
              <a:t> a další tři roky po Evě přišla na svět poslední dcera Margaret, přezdívaná </a:t>
            </a:r>
            <a:r>
              <a:rPr lang="cs-CZ" sz="2400" dirty="0" err="1" smtClean="0">
                <a:latin typeface="Corbel" pitchFamily="34" charset="0"/>
              </a:rPr>
              <a:t>Gretl</a:t>
            </a:r>
            <a:r>
              <a:rPr lang="cs-CZ" sz="2400" dirty="0" smtClean="0">
                <a:latin typeface="Corbel" pitchFamily="34" charset="0"/>
              </a:rPr>
              <a:t>.</a:t>
            </a:r>
          </a:p>
          <a:p>
            <a:pPr eaLnBrk="1" hangingPunct="1"/>
            <a:r>
              <a:rPr lang="cs-CZ" sz="2400" dirty="0" smtClean="0">
                <a:latin typeface="Corbel" pitchFamily="34" charset="0"/>
              </a:rPr>
              <a:t>Otec Friedrich Braun učil truhlářské práce na střední technické škole. Byl luterán a ve věcech víry neoblomný. Přísně hlídal jejich volný čas a kontroloval poštu. V deset hodin musely být v posteli a světlo zhasnuté.</a:t>
            </a:r>
          </a:p>
        </p:txBody>
      </p:sp>
      <p:pic>
        <p:nvPicPr>
          <p:cNvPr id="5" name="Obrázek 4" descr="295079-original1-i654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250"/>
            <a:ext cx="91440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sah 2"/>
          <p:cNvSpPr>
            <a:spLocks noGrp="1"/>
          </p:cNvSpPr>
          <p:nvPr>
            <p:ph idx="1"/>
          </p:nvPr>
        </p:nvSpPr>
        <p:spPr>
          <a:xfrm>
            <a:off x="5219700" y="333375"/>
            <a:ext cx="3744913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Corbel" pitchFamily="34" charset="0"/>
              </a:rPr>
              <a:t>Jako dítě byla prý lenivá a neukázněná a snažila se vymanit z vlivu autoritářského otce.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Corbel" pitchFamily="34" charset="0"/>
              </a:rPr>
              <a:t>Po ukončení lycea měla na přání rodičů navštěvovat dvouletou dívčí školu při klášteru anglických sester, po necelém roce z ní ale odešla.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Corbel" pitchFamily="34" charset="0"/>
              </a:rPr>
              <a:t>Na podzim 1929 si Eva  našla zaměstnání jako pomocnice ve fotografickém ateliéru Heinricha Hoffmanna.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Corbel" pitchFamily="34" charset="0"/>
              </a:rPr>
              <a:t>Právě zde se setkala se svým osudovým mužem. Jí bylo tehdy 17 a šéfovi nacistické strany o 23 let víc.</a:t>
            </a:r>
          </a:p>
        </p:txBody>
      </p:sp>
      <p:pic>
        <p:nvPicPr>
          <p:cNvPr id="43010" name="Picture 2" descr="295078-original1-z3yjd.jpg (800×120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2550" cy="780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2"/>
          <p:cNvSpPr>
            <a:spLocks noGrp="1"/>
          </p:cNvSpPr>
          <p:nvPr>
            <p:ph idx="1"/>
          </p:nvPr>
        </p:nvSpPr>
        <p:spPr>
          <a:xfrm>
            <a:off x="179388" y="3357563"/>
            <a:ext cx="8785225" cy="3644900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Corbel" pitchFamily="34" charset="0"/>
              </a:rPr>
              <a:t>Hitler ji v následujících letech často zval na jídlo nebo do kina. V Mnichově jí zařídil byt, do kterého nechal  zavést telefon, aby spolu mohli hovořit co nejčastěji, ale nevídali se tolikrát, jak Braunová chtěla. Hitler totiž nechtěl žádným svazkem přijít o přízeň žen v Německu a tím i o politickou podporu.</a:t>
            </a:r>
          </a:p>
          <a:p>
            <a:pPr eaLnBrk="1" hangingPunct="1"/>
            <a:r>
              <a:rPr lang="cs-CZ" sz="1800" dirty="0" smtClean="0">
                <a:latin typeface="Corbel" pitchFamily="34" charset="0"/>
              </a:rPr>
              <a:t>V té době udržoval vztah se svojí mladinkou  neteří </a:t>
            </a:r>
            <a:r>
              <a:rPr lang="cs-CZ" sz="1800" dirty="0" err="1" smtClean="0">
                <a:latin typeface="Corbel" pitchFamily="34" charset="0"/>
              </a:rPr>
              <a:t>Geli</a:t>
            </a:r>
            <a:r>
              <a:rPr lang="cs-CZ" sz="1800" dirty="0" smtClean="0">
                <a:latin typeface="Corbel" pitchFamily="34" charset="0"/>
              </a:rPr>
              <a:t> </a:t>
            </a:r>
            <a:r>
              <a:rPr lang="cs-CZ" sz="1800" dirty="0" err="1" smtClean="0">
                <a:latin typeface="Corbel" pitchFamily="34" charset="0"/>
              </a:rPr>
              <a:t>Raubalovou</a:t>
            </a:r>
            <a:r>
              <a:rPr lang="cs-CZ" sz="1800" dirty="0" smtClean="0">
                <a:latin typeface="Corbel" pitchFamily="34" charset="0"/>
              </a:rPr>
              <a:t>. Bylo jí necelých devatenáct .Když ale </a:t>
            </a:r>
            <a:r>
              <a:rPr lang="cs-CZ" sz="1800" b="1" dirty="0" err="1" smtClean="0">
                <a:latin typeface="Corbel" pitchFamily="34" charset="0"/>
              </a:rPr>
              <a:t>Geli</a:t>
            </a:r>
            <a:r>
              <a:rPr lang="cs-CZ" sz="1800" b="1" dirty="0" smtClean="0">
                <a:latin typeface="Corbel" pitchFamily="34" charset="0"/>
              </a:rPr>
              <a:t> </a:t>
            </a:r>
            <a:r>
              <a:rPr lang="cs-CZ" sz="1800" dirty="0" smtClean="0">
                <a:latin typeface="Corbel" pitchFamily="34" charset="0"/>
              </a:rPr>
              <a:t> zjistila, že Hitler má blíž k Braunové, spáchala sebevraždu. </a:t>
            </a:r>
            <a:r>
              <a:rPr lang="cs-CZ" sz="1800" dirty="0" smtClean="0"/>
              <a:t>Tuto dívku Hitler miloval autoritativním způsobem. Zakázal jí žít s někým jiným, ale sňatek s ní odmítal. Nejen kvůli pokrevnímu příbuzenstvu, ale především pro své politické postavení.</a:t>
            </a:r>
            <a:endParaRPr lang="cs-CZ" sz="1800" dirty="0" smtClean="0">
              <a:latin typeface="Corbel" pitchFamily="34" charset="0"/>
            </a:endParaRPr>
          </a:p>
          <a:p>
            <a:pPr eaLnBrk="1" hangingPunct="1"/>
            <a:endParaRPr lang="cs-CZ" sz="1800" dirty="0" smtClean="0">
              <a:latin typeface="Corbel" pitchFamily="34" charset="0"/>
            </a:endParaRPr>
          </a:p>
        </p:txBody>
      </p:sp>
      <p:pic>
        <p:nvPicPr>
          <p:cNvPr id="5" name="Obrázek 4" descr="1176386-img-eva-braunov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850" y="-315913"/>
            <a:ext cx="9467850" cy="361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2"/>
          <p:cNvSpPr>
            <a:spLocks noGrp="1"/>
          </p:cNvSpPr>
          <p:nvPr>
            <p:ph idx="1"/>
          </p:nvPr>
        </p:nvSpPr>
        <p:spPr>
          <a:xfrm>
            <a:off x="539750" y="4594225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Corbel" pitchFamily="34" charset="0"/>
              </a:rPr>
              <a:t>Dochované stránky z jejího deníku ji vykreslují jako citově vyprahlou dívku toužící po lásce člověka, který ji zanedbává, a která touhou po něm téměř přijde o rozum a pokusí se o </a:t>
            </a:r>
            <a:r>
              <a:rPr lang="cs-CZ" sz="2400" smtClean="0">
                <a:latin typeface="Corbel" pitchFamily="34" charset="0"/>
                <a:hlinkClick r:id="rId2" action="ppaction://hlinksldjump"/>
              </a:rPr>
              <a:t>sebevraždu</a:t>
            </a:r>
            <a:r>
              <a:rPr lang="cs-CZ" sz="2400" smtClean="0">
                <a:latin typeface="Corbel" pitchFamily="34" charset="0"/>
              </a:rPr>
              <a:t> ze žárlivosti.</a:t>
            </a:r>
          </a:p>
          <a:p>
            <a:pPr eaLnBrk="1" hangingPunct="1"/>
            <a:endParaRPr lang="cs-CZ" sz="2400" smtClean="0">
              <a:latin typeface="Corbel" pitchFamily="34" charset="0"/>
            </a:endParaRPr>
          </a:p>
        </p:txBody>
      </p:sp>
      <p:pic>
        <p:nvPicPr>
          <p:cNvPr id="5" name="Obrázek 4" descr="109852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413" y="-387350"/>
            <a:ext cx="9648826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/>
              <a:t> </a:t>
            </a:r>
            <a:r>
              <a:rPr lang="cs-CZ" sz="2400" dirty="0" smtClean="0">
                <a:latin typeface="Corbel" pitchFamily="34" charset="0"/>
              </a:rPr>
              <a:t>Eva se pokusila zastřelit a ještě před tím, než po zbrani sáhla, napsala Hitlerovi na rozloučenou dopis. Kulka těsně minula tepnu a Eva skončila v nemocnici. On přerušil všechna jednání a spěchal do nemocnice, kde ležela Eva mimo ohrožení života. Od této události ji Hitler jmenoval jeho osobní sekretářkou a daroval jí vilu v Mnichově a o něco později – aby zamezil jejím dalším sebevražedným pokusům – ji ubytoval ve svém Orlím hnízdě </a:t>
            </a:r>
            <a:r>
              <a:rPr lang="cs-CZ" sz="2400" dirty="0" err="1" smtClean="0">
                <a:latin typeface="Corbel" pitchFamily="34" charset="0"/>
                <a:hlinkClick r:id="rId2" action="ppaction://hlinksldjump"/>
              </a:rPr>
              <a:t>Berghoffu</a:t>
            </a:r>
            <a:r>
              <a:rPr lang="cs-CZ" sz="2400" b="1" dirty="0" smtClean="0">
                <a:latin typeface="Corbel" pitchFamily="34" charset="0"/>
              </a:rPr>
              <a:t> </a:t>
            </a:r>
            <a:r>
              <a:rPr lang="cs-CZ" sz="2400" dirty="0" smtClean="0">
                <a:latin typeface="Corbel" pitchFamily="34" charset="0"/>
              </a:rPr>
              <a:t>v Alpách.</a:t>
            </a:r>
            <a:br>
              <a:rPr lang="cs-CZ" sz="2400" dirty="0" smtClean="0">
                <a:latin typeface="Corbel" pitchFamily="34" charset="0"/>
              </a:rPr>
            </a:br>
            <a:r>
              <a:rPr lang="cs-CZ" sz="2400" dirty="0" smtClean="0">
                <a:latin typeface="Corbel" pitchFamily="34" charset="0"/>
              </a:rPr>
              <a:t>Eva byla stále nejistá vztahem s Hitlerem. Věděla, že si ho nikdy nevezme , protože by mu zničila jeho kariéru.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539750" y="4221163"/>
            <a:ext cx="8229600" cy="4525962"/>
          </a:xfrm>
        </p:spPr>
        <p:txBody>
          <a:bodyPr/>
          <a:lstStyle/>
          <a:p>
            <a:r>
              <a:rPr lang="cs-CZ" sz="2400" dirty="0" smtClean="0"/>
              <a:t>Na přelomu března a dubna 1945 odjela Braunová z Mnichova do Hitlerova bunkru v Berlíně. Tam se nad ránem 29. dubna stala Hitlerovou ženou. Za 36 hodin oba novomanželé spáchali sebevraždu. Ona rozkousla kapsli s kyselinou kyanovodíkovou a zemřela mu před očima. On si poté  rovněž  vložil kapsli mezi zuby a zároveň se střelil do pravého spánku. </a:t>
            </a:r>
          </a:p>
        </p:txBody>
      </p:sp>
      <p:pic>
        <p:nvPicPr>
          <p:cNvPr id="30722" name="Picture 6" descr="eva-640x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315913"/>
            <a:ext cx="93249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berg1.jpg (1219×4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3138" y="2349500"/>
            <a:ext cx="12001501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-1250950"/>
            <a:ext cx="5148262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s426-k-no (426×25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576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213" y="57150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u="sng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abriola"/>
              </a:rPr>
              <a:t>Zdroje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600" dirty="0" smtClean="0">
                <a:hlinkClick r:id="rId2"/>
              </a:rPr>
              <a:t>http://our-black-souls.blog.cz/0910/angelika-maria-raubal-recena-geli</a:t>
            </a:r>
            <a:endParaRPr lang="cs-CZ" sz="1600" dirty="0" smtClean="0"/>
          </a:p>
          <a:p>
            <a:pPr eaLnBrk="1" hangingPunct="1"/>
            <a:r>
              <a:rPr lang="cs-CZ" sz="1600" dirty="0" smtClean="0">
                <a:hlinkClick r:id="rId3"/>
              </a:rPr>
              <a:t>http://zeny.</a:t>
            </a:r>
            <a:r>
              <a:rPr lang="cs-CZ" sz="1600" dirty="0" err="1" smtClean="0">
                <a:hlinkClick r:id="rId3"/>
              </a:rPr>
              <a:t>tiscali.cz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osudova</a:t>
            </a:r>
            <a:r>
              <a:rPr lang="cs-CZ" sz="1600" dirty="0" smtClean="0">
                <a:hlinkClick r:id="rId3"/>
              </a:rPr>
              <a:t>-zena-</a:t>
            </a:r>
            <a:r>
              <a:rPr lang="cs-CZ" sz="1600" dirty="0" err="1" smtClean="0">
                <a:hlinkClick r:id="rId3"/>
              </a:rPr>
              <a:t>adolfa</a:t>
            </a:r>
            <a:r>
              <a:rPr lang="cs-CZ" sz="1600" dirty="0" smtClean="0">
                <a:hlinkClick r:id="rId3"/>
              </a:rPr>
              <a:t>-</a:t>
            </a:r>
            <a:r>
              <a:rPr lang="cs-CZ" sz="1600" dirty="0" err="1" smtClean="0">
                <a:hlinkClick r:id="rId3"/>
              </a:rPr>
              <a:t>hitlera</a:t>
            </a:r>
            <a:r>
              <a:rPr lang="cs-CZ" sz="1600" dirty="0" smtClean="0">
                <a:hlinkClick r:id="rId3"/>
              </a:rPr>
              <a:t>-by-oslavila-100-let-119906</a:t>
            </a:r>
            <a:endParaRPr lang="cs-CZ" sz="1600" dirty="0" smtClean="0"/>
          </a:p>
          <a:p>
            <a:pPr eaLnBrk="1" hangingPunct="1"/>
            <a:r>
              <a:rPr lang="cs-CZ" sz="1600" dirty="0" smtClean="0">
                <a:hlinkClick r:id="rId4"/>
              </a:rPr>
              <a:t>http://zivotopis.osobnosti.cz/eva-braunova.php</a:t>
            </a:r>
            <a:endParaRPr lang="cs-CZ" sz="1600" dirty="0" smtClean="0"/>
          </a:p>
          <a:p>
            <a:pPr eaLnBrk="1" hangingPunct="1"/>
            <a:r>
              <a:rPr lang="cs-CZ" sz="1600" dirty="0" smtClean="0">
                <a:hlinkClick r:id="rId5"/>
              </a:rPr>
              <a:t>http://www.blesk.</a:t>
            </a:r>
            <a:r>
              <a:rPr lang="cs-CZ" sz="1600" dirty="0" err="1" smtClean="0">
                <a:hlinkClick r:id="rId5"/>
              </a:rPr>
              <a:t>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clanek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zpravy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udalosti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zajimavosti</a:t>
            </a:r>
            <a:r>
              <a:rPr lang="cs-CZ" sz="1600" dirty="0" smtClean="0">
                <a:hlinkClick r:id="rId5"/>
              </a:rPr>
              <a:t>/168168/</a:t>
            </a:r>
            <a:r>
              <a:rPr lang="cs-CZ" sz="1600" dirty="0" err="1" smtClean="0">
                <a:hlinkClick r:id="rId5"/>
              </a:rPr>
              <a:t>pribeh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evy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braunove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pri</a:t>
            </a:r>
            <a:r>
              <a:rPr lang="cs-CZ" sz="1600" dirty="0" smtClean="0">
                <a:hlinkClick r:id="rId5"/>
              </a:rPr>
              <a:t>-sexu-musela-</a:t>
            </a:r>
            <a:r>
              <a:rPr lang="cs-CZ" sz="1600" dirty="0" err="1" smtClean="0">
                <a:hlinkClick r:id="rId5"/>
              </a:rPr>
              <a:t>hitlerovi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sproste</a:t>
            </a:r>
            <a:r>
              <a:rPr lang="cs-CZ" sz="1600" dirty="0" smtClean="0">
                <a:hlinkClick r:id="rId5"/>
              </a:rPr>
              <a:t>-</a:t>
            </a:r>
            <a:r>
              <a:rPr lang="cs-CZ" sz="1600" dirty="0" err="1" smtClean="0">
                <a:hlinkClick r:id="rId5"/>
              </a:rPr>
              <a:t>nadavat.html</a:t>
            </a:r>
            <a:endParaRPr lang="cs-CZ" sz="1600" dirty="0" smtClean="0"/>
          </a:p>
          <a:p>
            <a:pPr eaLnBrk="1" hangingPunct="1"/>
            <a:r>
              <a:rPr lang="cs-CZ" sz="1600" dirty="0" smtClean="0"/>
              <a:t>http://www.novinky.</a:t>
            </a:r>
            <a:r>
              <a:rPr lang="cs-CZ" sz="1600" dirty="0" err="1" smtClean="0"/>
              <a:t>cz</a:t>
            </a:r>
            <a:r>
              <a:rPr lang="cs-CZ" sz="1600" dirty="0" smtClean="0"/>
              <a:t>/zena/styl/249820-</a:t>
            </a:r>
            <a:r>
              <a:rPr lang="cs-CZ" sz="1600" dirty="0" err="1" smtClean="0"/>
              <a:t>eva</a:t>
            </a:r>
            <a:r>
              <a:rPr lang="cs-CZ" sz="1600" dirty="0" smtClean="0"/>
              <a:t>-braunova-zena-</a:t>
            </a:r>
            <a:r>
              <a:rPr lang="cs-CZ" sz="1600" dirty="0" err="1" smtClean="0"/>
              <a:t>ktera</a:t>
            </a:r>
            <a:r>
              <a:rPr lang="cs-CZ" sz="1600" dirty="0" smtClean="0"/>
              <a:t>-milovala-</a:t>
            </a:r>
            <a:r>
              <a:rPr lang="cs-CZ" sz="1600" dirty="0" err="1" smtClean="0"/>
              <a:t>hitlera.html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luk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247</Words>
  <Application>Microsoft Office PowerPoint</Application>
  <PresentationFormat>Předvádění na obrazovce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Shluk</vt:lpstr>
      <vt:lpstr>Eva Braunová 6. února 1912 Mnichov - 30. dubna 1945 (33let)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Braunová</dc:title>
  <dc:creator>Lets write something</dc:creator>
  <cp:lastModifiedBy>petra</cp:lastModifiedBy>
  <cp:revision>28</cp:revision>
  <dcterms:created xsi:type="dcterms:W3CDTF">2016-05-05T14:40:31Z</dcterms:created>
  <dcterms:modified xsi:type="dcterms:W3CDTF">2016-05-26T04:52:47Z</dcterms:modified>
</cp:coreProperties>
</file>