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CCAA0-0F7F-4BBA-9902-3B10FC0BB3C5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cs-CZ"/>
        </a:p>
      </dgm:t>
    </dgm:pt>
    <dgm:pt modelId="{14A4C9F7-4BBE-470F-8175-CCC501411D1E}">
      <dgm:prSet/>
      <dgm:spPr/>
      <dgm:t>
        <a:bodyPr/>
        <a:lstStyle/>
        <a:p>
          <a:pPr algn="ctr" rtl="0"/>
          <a:r>
            <a:rPr lang="cs-CZ" dirty="0" smtClean="0"/>
            <a:t>Winston Churchill</a:t>
          </a:r>
          <a:endParaRPr lang="cs-CZ" dirty="0"/>
        </a:p>
      </dgm:t>
    </dgm:pt>
    <dgm:pt modelId="{9CDF2E2D-B6A3-45D1-B3DC-234D910A823A}" type="parTrans" cxnId="{C61D3E72-890C-4CBC-AFF2-344552647B15}">
      <dgm:prSet/>
      <dgm:spPr/>
      <dgm:t>
        <a:bodyPr/>
        <a:lstStyle/>
        <a:p>
          <a:endParaRPr lang="cs-CZ"/>
        </a:p>
      </dgm:t>
    </dgm:pt>
    <dgm:pt modelId="{7AED6951-4C6C-4A3F-901B-91CC3A181038}" type="sibTrans" cxnId="{C61D3E72-890C-4CBC-AFF2-344552647B15}">
      <dgm:prSet/>
      <dgm:spPr/>
      <dgm:t>
        <a:bodyPr/>
        <a:lstStyle/>
        <a:p>
          <a:endParaRPr lang="cs-CZ"/>
        </a:p>
      </dgm:t>
    </dgm:pt>
    <dgm:pt modelId="{71BF8356-21AE-4F8F-B59A-133A3F6E53B8}" type="pres">
      <dgm:prSet presAssocID="{B83CCAA0-0F7F-4BBA-9902-3B10FC0BB3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6C1FFD-2375-45A6-9A3D-F1F0AC0CDCD1}" type="pres">
      <dgm:prSet presAssocID="{14A4C9F7-4BBE-470F-8175-CCC501411D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16DBE8-F17E-4FFC-8A0A-48DF224813B2}" type="presOf" srcId="{14A4C9F7-4BBE-470F-8175-CCC501411D1E}" destId="{406C1FFD-2375-45A6-9A3D-F1F0AC0CDCD1}" srcOrd="0" destOrd="0" presId="urn:microsoft.com/office/officeart/2005/8/layout/vList2"/>
    <dgm:cxn modelId="{C61D3E72-890C-4CBC-AFF2-344552647B15}" srcId="{B83CCAA0-0F7F-4BBA-9902-3B10FC0BB3C5}" destId="{14A4C9F7-4BBE-470F-8175-CCC501411D1E}" srcOrd="0" destOrd="0" parTransId="{9CDF2E2D-B6A3-45D1-B3DC-234D910A823A}" sibTransId="{7AED6951-4C6C-4A3F-901B-91CC3A181038}"/>
    <dgm:cxn modelId="{189EE0D4-6C13-4377-B874-8E4015A0F6C6}" type="presOf" srcId="{B83CCAA0-0F7F-4BBA-9902-3B10FC0BB3C5}" destId="{71BF8356-21AE-4F8F-B59A-133A3F6E53B8}" srcOrd="0" destOrd="0" presId="urn:microsoft.com/office/officeart/2005/8/layout/vList2"/>
    <dgm:cxn modelId="{78DFBA40-FC92-44E7-BE21-5293BF735BE6}" type="presParOf" srcId="{71BF8356-21AE-4F8F-B59A-133A3F6E53B8}" destId="{406C1FFD-2375-45A6-9A3D-F1F0AC0CDC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61B53D-4A8B-4301-84D9-70C153B9FDE7}" type="doc">
      <dgm:prSet loTypeId="urn:microsoft.com/office/officeart/2005/8/layout/vList2" loCatId="list" qsTypeId="urn:microsoft.com/office/officeart/2005/8/quickstyle/simple4" qsCatId="simple" csTypeId="urn:microsoft.com/office/officeart/2005/8/colors/accent4_4" csCatId="accent4"/>
      <dgm:spPr/>
      <dgm:t>
        <a:bodyPr/>
        <a:lstStyle/>
        <a:p>
          <a:endParaRPr lang="cs-CZ"/>
        </a:p>
      </dgm:t>
    </dgm:pt>
    <dgm:pt modelId="{A3E7BDD0-70E1-4CED-BD76-50A795DA4A45}">
      <dgm:prSet/>
      <dgm:spPr/>
      <dgm:t>
        <a:bodyPr/>
        <a:lstStyle/>
        <a:p>
          <a:pPr algn="ctr" rtl="0"/>
          <a:r>
            <a:rPr lang="cs-CZ" dirty="0" smtClean="0"/>
            <a:t>Poslední dny</a:t>
          </a:r>
          <a:endParaRPr lang="cs-CZ" dirty="0"/>
        </a:p>
      </dgm:t>
    </dgm:pt>
    <dgm:pt modelId="{0033B98F-4366-4A80-BC5E-43ABE5CA30B6}" type="parTrans" cxnId="{933627C0-CE1E-4C36-B8F9-B925D9178948}">
      <dgm:prSet/>
      <dgm:spPr/>
      <dgm:t>
        <a:bodyPr/>
        <a:lstStyle/>
        <a:p>
          <a:endParaRPr lang="cs-CZ"/>
        </a:p>
      </dgm:t>
    </dgm:pt>
    <dgm:pt modelId="{3263CC0A-D9AE-4E07-BCF3-DA90DE13D943}" type="sibTrans" cxnId="{933627C0-CE1E-4C36-B8F9-B925D9178948}">
      <dgm:prSet/>
      <dgm:spPr/>
      <dgm:t>
        <a:bodyPr/>
        <a:lstStyle/>
        <a:p>
          <a:endParaRPr lang="cs-CZ"/>
        </a:p>
      </dgm:t>
    </dgm:pt>
    <dgm:pt modelId="{E722F33A-E04D-4A80-AE99-12151609AEDA}" type="pres">
      <dgm:prSet presAssocID="{FB61B53D-4A8B-4301-84D9-70C153B9FD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E34229-C720-4C48-819C-B3364A9A17A5}" type="pres">
      <dgm:prSet presAssocID="{A3E7BDD0-70E1-4CED-BD76-50A795DA4A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E8D859-1E45-451E-92C7-C7C429481EFB}" type="presOf" srcId="{FB61B53D-4A8B-4301-84D9-70C153B9FDE7}" destId="{E722F33A-E04D-4A80-AE99-12151609AEDA}" srcOrd="0" destOrd="0" presId="urn:microsoft.com/office/officeart/2005/8/layout/vList2"/>
    <dgm:cxn modelId="{933627C0-CE1E-4C36-B8F9-B925D9178948}" srcId="{FB61B53D-4A8B-4301-84D9-70C153B9FDE7}" destId="{A3E7BDD0-70E1-4CED-BD76-50A795DA4A45}" srcOrd="0" destOrd="0" parTransId="{0033B98F-4366-4A80-BC5E-43ABE5CA30B6}" sibTransId="{3263CC0A-D9AE-4E07-BCF3-DA90DE13D943}"/>
    <dgm:cxn modelId="{ACDD7FC1-1663-431B-83B8-5AEA3C5F2085}" type="presOf" srcId="{A3E7BDD0-70E1-4CED-BD76-50A795DA4A45}" destId="{BFE34229-C720-4C48-819C-B3364A9A17A5}" srcOrd="0" destOrd="0" presId="urn:microsoft.com/office/officeart/2005/8/layout/vList2"/>
    <dgm:cxn modelId="{EDEAAE90-072B-4E29-A4A6-825DD1A206FD}" type="presParOf" srcId="{E722F33A-E04D-4A80-AE99-12151609AEDA}" destId="{BFE34229-C720-4C48-819C-B3364A9A17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DC194-477F-4EA1-B349-E6FF8F1FE24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697C44C-AE05-42CF-8F28-7BD04A7E8E82}">
      <dgm:prSet/>
      <dgm:spPr/>
      <dgm:t>
        <a:bodyPr/>
        <a:lstStyle/>
        <a:p>
          <a:pPr rtl="0"/>
          <a:r>
            <a:rPr lang="cs-CZ" dirty="0" smtClean="0"/>
            <a:t>Celým </a:t>
          </a:r>
          <a:r>
            <a:rPr lang="cs-CZ" dirty="0" smtClean="0"/>
            <a:t>jménem </a:t>
          </a:r>
          <a:r>
            <a:rPr lang="cs-CZ" dirty="0" smtClean="0"/>
            <a:t>Winston Leonard </a:t>
          </a:r>
          <a:r>
            <a:rPr lang="cs-CZ" dirty="0" err="1" smtClean="0"/>
            <a:t>Spencer</a:t>
          </a:r>
          <a:r>
            <a:rPr lang="cs-CZ" dirty="0" smtClean="0"/>
            <a:t> -</a:t>
          </a:r>
          <a:r>
            <a:rPr lang="cs-CZ" dirty="0" smtClean="0"/>
            <a:t>Churchill.</a:t>
          </a:r>
          <a:endParaRPr lang="cs-CZ" dirty="0"/>
        </a:p>
      </dgm:t>
    </dgm:pt>
    <dgm:pt modelId="{91B1546B-2017-48AF-9928-47349C291918}" type="parTrans" cxnId="{CD95102A-E87E-4385-AB21-580157E09292}">
      <dgm:prSet/>
      <dgm:spPr/>
      <dgm:t>
        <a:bodyPr/>
        <a:lstStyle/>
        <a:p>
          <a:endParaRPr lang="cs-CZ"/>
        </a:p>
      </dgm:t>
    </dgm:pt>
    <dgm:pt modelId="{7D43E315-CB6B-4BF4-BBD9-99250EBDB40E}" type="sibTrans" cxnId="{CD95102A-E87E-4385-AB21-580157E09292}">
      <dgm:prSet/>
      <dgm:spPr/>
      <dgm:t>
        <a:bodyPr/>
        <a:lstStyle/>
        <a:p>
          <a:endParaRPr lang="cs-CZ"/>
        </a:p>
      </dgm:t>
    </dgm:pt>
    <dgm:pt modelId="{78713D44-1441-4F96-91B9-131D66962ECE}">
      <dgm:prSet/>
      <dgm:spPr/>
      <dgm:t>
        <a:bodyPr/>
        <a:lstStyle/>
        <a:p>
          <a:pPr rtl="0"/>
          <a:r>
            <a:rPr lang="cs-CZ" dirty="0" smtClean="0"/>
            <a:t>Narodil se 30. listopadu 1874 v zámku </a:t>
          </a:r>
          <a:r>
            <a:rPr lang="cs-CZ" dirty="0" err="1" smtClean="0"/>
            <a:t>Blenheim</a:t>
          </a:r>
          <a:r>
            <a:rPr lang="cs-CZ" dirty="0" smtClean="0"/>
            <a:t> ve Woodstocku a zemřel 24. ledna 1965 v Londýně.</a:t>
          </a:r>
          <a:endParaRPr lang="cs-CZ" dirty="0"/>
        </a:p>
      </dgm:t>
    </dgm:pt>
    <dgm:pt modelId="{D692C8CE-969F-4411-B9F4-10A247908737}" type="parTrans" cxnId="{558DC0A1-AC20-4FC3-B6D4-DF590FE2EA40}">
      <dgm:prSet/>
      <dgm:spPr/>
      <dgm:t>
        <a:bodyPr/>
        <a:lstStyle/>
        <a:p>
          <a:endParaRPr lang="cs-CZ"/>
        </a:p>
      </dgm:t>
    </dgm:pt>
    <dgm:pt modelId="{A9C35012-F155-47E7-B26F-B408996A877E}" type="sibTrans" cxnId="{558DC0A1-AC20-4FC3-B6D4-DF590FE2EA40}">
      <dgm:prSet/>
      <dgm:spPr/>
      <dgm:t>
        <a:bodyPr/>
        <a:lstStyle/>
        <a:p>
          <a:endParaRPr lang="cs-CZ"/>
        </a:p>
      </dgm:t>
    </dgm:pt>
    <dgm:pt modelId="{D489341F-2212-42C5-8CB5-46E2D9E5D611}">
      <dgm:prSet/>
      <dgm:spPr/>
      <dgm:t>
        <a:bodyPr/>
        <a:lstStyle/>
        <a:p>
          <a:pPr rtl="0"/>
          <a:r>
            <a:rPr lang="cs-CZ" dirty="0" smtClean="0"/>
            <a:t>Mimo </a:t>
          </a:r>
          <a:r>
            <a:rPr lang="cs-CZ" dirty="0" smtClean="0"/>
            <a:t>politiku </a:t>
          </a:r>
          <a:r>
            <a:rPr lang="cs-CZ" dirty="0" smtClean="0"/>
            <a:t>byl i spisovatelem (Nobelova cena za literaturu 1953</a:t>
          </a:r>
          <a:r>
            <a:rPr lang="cs-CZ" dirty="0" smtClean="0"/>
            <a:t>).</a:t>
          </a:r>
          <a:endParaRPr lang="cs-CZ" dirty="0"/>
        </a:p>
      </dgm:t>
    </dgm:pt>
    <dgm:pt modelId="{AA55AF4C-1516-4E21-91D2-EB40B6F44789}" type="parTrans" cxnId="{27539886-E3E8-4429-9AD1-83250E86205F}">
      <dgm:prSet/>
      <dgm:spPr/>
      <dgm:t>
        <a:bodyPr/>
        <a:lstStyle/>
        <a:p>
          <a:endParaRPr lang="cs-CZ"/>
        </a:p>
      </dgm:t>
    </dgm:pt>
    <dgm:pt modelId="{B77A0973-1E49-48EE-AC6E-A57E388A0A31}" type="sibTrans" cxnId="{27539886-E3E8-4429-9AD1-83250E86205F}">
      <dgm:prSet/>
      <dgm:spPr/>
      <dgm:t>
        <a:bodyPr/>
        <a:lstStyle/>
        <a:p>
          <a:endParaRPr lang="cs-CZ"/>
        </a:p>
      </dgm:t>
    </dgm:pt>
    <dgm:pt modelId="{53BC3246-98CB-436D-A86B-B04B34F4B525}" type="pres">
      <dgm:prSet presAssocID="{2B1DC194-477F-4EA1-B349-E6FF8F1FE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ADA597-9ADC-464F-8D25-5DAC3227A2ED}" type="pres">
      <dgm:prSet presAssocID="{D697C44C-AE05-42CF-8F28-7BD04A7E8E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2C1E87-10DD-43FE-873B-C9976B5EB30D}" type="pres">
      <dgm:prSet presAssocID="{7D43E315-CB6B-4BF4-BBD9-99250EBDB40E}" presName="spacer" presStyleCnt="0"/>
      <dgm:spPr/>
    </dgm:pt>
    <dgm:pt modelId="{A0D08088-D013-4A6E-9715-9CA1A7BFF5B0}" type="pres">
      <dgm:prSet presAssocID="{78713D44-1441-4F96-91B9-131D66962E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3D74BA-0D80-425C-B6AC-30A6FE443BF4}" type="pres">
      <dgm:prSet presAssocID="{A9C35012-F155-47E7-B26F-B408996A877E}" presName="spacer" presStyleCnt="0"/>
      <dgm:spPr/>
    </dgm:pt>
    <dgm:pt modelId="{967ED730-5422-41CB-B278-82555E159F64}" type="pres">
      <dgm:prSet presAssocID="{D489341F-2212-42C5-8CB5-46E2D9E5D6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AF7ADC-1685-48B5-B759-2028017C576E}" type="presOf" srcId="{D489341F-2212-42C5-8CB5-46E2D9E5D611}" destId="{967ED730-5422-41CB-B278-82555E159F64}" srcOrd="0" destOrd="0" presId="urn:microsoft.com/office/officeart/2005/8/layout/vList2"/>
    <dgm:cxn modelId="{3FBD0CD0-4973-44F7-9EF4-BB8795805689}" type="presOf" srcId="{78713D44-1441-4F96-91B9-131D66962ECE}" destId="{A0D08088-D013-4A6E-9715-9CA1A7BFF5B0}" srcOrd="0" destOrd="0" presId="urn:microsoft.com/office/officeart/2005/8/layout/vList2"/>
    <dgm:cxn modelId="{CD95102A-E87E-4385-AB21-580157E09292}" srcId="{2B1DC194-477F-4EA1-B349-E6FF8F1FE243}" destId="{D697C44C-AE05-42CF-8F28-7BD04A7E8E82}" srcOrd="0" destOrd="0" parTransId="{91B1546B-2017-48AF-9928-47349C291918}" sibTransId="{7D43E315-CB6B-4BF4-BBD9-99250EBDB40E}"/>
    <dgm:cxn modelId="{558DC0A1-AC20-4FC3-B6D4-DF590FE2EA40}" srcId="{2B1DC194-477F-4EA1-B349-E6FF8F1FE243}" destId="{78713D44-1441-4F96-91B9-131D66962ECE}" srcOrd="1" destOrd="0" parTransId="{D692C8CE-969F-4411-B9F4-10A247908737}" sibTransId="{A9C35012-F155-47E7-B26F-B408996A877E}"/>
    <dgm:cxn modelId="{A632A3D1-9F52-450D-AB20-FA79619A231A}" type="presOf" srcId="{D697C44C-AE05-42CF-8F28-7BD04A7E8E82}" destId="{B8ADA597-9ADC-464F-8D25-5DAC3227A2ED}" srcOrd="0" destOrd="0" presId="urn:microsoft.com/office/officeart/2005/8/layout/vList2"/>
    <dgm:cxn modelId="{27539886-E3E8-4429-9AD1-83250E86205F}" srcId="{2B1DC194-477F-4EA1-B349-E6FF8F1FE243}" destId="{D489341F-2212-42C5-8CB5-46E2D9E5D611}" srcOrd="2" destOrd="0" parTransId="{AA55AF4C-1516-4E21-91D2-EB40B6F44789}" sibTransId="{B77A0973-1E49-48EE-AC6E-A57E388A0A31}"/>
    <dgm:cxn modelId="{C3E37140-D9ED-45B2-BCD3-48FB79E13FDD}" type="presOf" srcId="{2B1DC194-477F-4EA1-B349-E6FF8F1FE243}" destId="{53BC3246-98CB-436D-A86B-B04B34F4B525}" srcOrd="0" destOrd="0" presId="urn:microsoft.com/office/officeart/2005/8/layout/vList2"/>
    <dgm:cxn modelId="{C3155434-55E8-4D56-AFBE-3274F525A17C}" type="presParOf" srcId="{53BC3246-98CB-436D-A86B-B04B34F4B525}" destId="{B8ADA597-9ADC-464F-8D25-5DAC3227A2ED}" srcOrd="0" destOrd="0" presId="urn:microsoft.com/office/officeart/2005/8/layout/vList2"/>
    <dgm:cxn modelId="{F5CFCD9B-CB8D-4342-912E-313012ED9030}" type="presParOf" srcId="{53BC3246-98CB-436D-A86B-B04B34F4B525}" destId="{2A2C1E87-10DD-43FE-873B-C9976B5EB30D}" srcOrd="1" destOrd="0" presId="urn:microsoft.com/office/officeart/2005/8/layout/vList2"/>
    <dgm:cxn modelId="{CA234BBC-E19E-4FA2-8F6D-DC87E649D746}" type="presParOf" srcId="{53BC3246-98CB-436D-A86B-B04B34F4B525}" destId="{A0D08088-D013-4A6E-9715-9CA1A7BFF5B0}" srcOrd="2" destOrd="0" presId="urn:microsoft.com/office/officeart/2005/8/layout/vList2"/>
    <dgm:cxn modelId="{541282B7-1994-4469-9CF3-1885D3479AB3}" type="presParOf" srcId="{53BC3246-98CB-436D-A86B-B04B34F4B525}" destId="{723D74BA-0D80-425C-B6AC-30A6FE443BF4}" srcOrd="3" destOrd="0" presId="urn:microsoft.com/office/officeart/2005/8/layout/vList2"/>
    <dgm:cxn modelId="{C3DC143A-C5DC-4EB9-A626-F6D2712A850D}" type="presParOf" srcId="{53BC3246-98CB-436D-A86B-B04B34F4B525}" destId="{967ED730-5422-41CB-B278-82555E159F6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A8EA50-07CC-4575-B75A-427A93EF25E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99491530-D336-4FA3-996C-BE9E222106BE}">
      <dgm:prSet/>
      <dgm:spPr/>
      <dgm:t>
        <a:bodyPr/>
        <a:lstStyle/>
        <a:p>
          <a:pPr rtl="0"/>
          <a:r>
            <a:rPr lang="cs-CZ" dirty="0" smtClean="0"/>
            <a:t>Vystudoval školu v Brightonu a poté se vydal na vojenskou akademii v </a:t>
          </a:r>
          <a:r>
            <a:rPr lang="cs-CZ" dirty="0" err="1" smtClean="0"/>
            <a:t>Sandhurstu</a:t>
          </a:r>
          <a:r>
            <a:rPr lang="cs-CZ" dirty="0" smtClean="0"/>
            <a:t>. Tam si vedl velmi úspěšně a po škole nastoupil do armády.</a:t>
          </a:r>
          <a:endParaRPr lang="cs-CZ" dirty="0"/>
        </a:p>
      </dgm:t>
    </dgm:pt>
    <dgm:pt modelId="{6CF7570E-2F83-4F91-805A-0F7929BE15C2}" type="parTrans" cxnId="{3AE19EB9-F0C4-4985-84C0-872F5B876294}">
      <dgm:prSet/>
      <dgm:spPr/>
      <dgm:t>
        <a:bodyPr/>
        <a:lstStyle/>
        <a:p>
          <a:endParaRPr lang="cs-CZ"/>
        </a:p>
      </dgm:t>
    </dgm:pt>
    <dgm:pt modelId="{BA865C07-C30C-4B4A-98B2-ACB0EE7B88E0}" type="sibTrans" cxnId="{3AE19EB9-F0C4-4985-84C0-872F5B876294}">
      <dgm:prSet/>
      <dgm:spPr/>
      <dgm:t>
        <a:bodyPr/>
        <a:lstStyle/>
        <a:p>
          <a:endParaRPr lang="cs-CZ"/>
        </a:p>
      </dgm:t>
    </dgm:pt>
    <dgm:pt modelId="{32CED1ED-B881-4380-9A15-FA271DF31AA0}">
      <dgm:prSet/>
      <dgm:spPr/>
      <dgm:t>
        <a:bodyPr/>
        <a:lstStyle/>
        <a:p>
          <a:pPr rtl="0"/>
          <a:r>
            <a:rPr lang="cs-CZ" dirty="0" smtClean="0"/>
            <a:t>V armádě </a:t>
          </a:r>
          <a:r>
            <a:rPr lang="cs-CZ" dirty="0" smtClean="0"/>
            <a:t>sloužil jako podporučík, válečný dopisovatel a pozorovatel.</a:t>
          </a:r>
          <a:endParaRPr lang="cs-CZ" dirty="0"/>
        </a:p>
      </dgm:t>
    </dgm:pt>
    <dgm:pt modelId="{0FC0BB84-7D60-4F56-8E58-0046F0412D80}" type="parTrans" cxnId="{AFB5ECC6-70B8-4867-A845-195404E77591}">
      <dgm:prSet/>
      <dgm:spPr/>
      <dgm:t>
        <a:bodyPr/>
        <a:lstStyle/>
        <a:p>
          <a:endParaRPr lang="cs-CZ"/>
        </a:p>
      </dgm:t>
    </dgm:pt>
    <dgm:pt modelId="{F2B5EA40-1644-4774-9444-2391F7AE079E}" type="sibTrans" cxnId="{AFB5ECC6-70B8-4867-A845-195404E77591}">
      <dgm:prSet/>
      <dgm:spPr/>
      <dgm:t>
        <a:bodyPr/>
        <a:lstStyle/>
        <a:p>
          <a:endParaRPr lang="cs-CZ"/>
        </a:p>
      </dgm:t>
    </dgm:pt>
    <dgm:pt modelId="{C3D02AC8-49AA-4856-B2DD-78F35351CBD1}">
      <dgm:prSet/>
      <dgm:spPr/>
      <dgm:t>
        <a:bodyPr/>
        <a:lstStyle/>
        <a:p>
          <a:pPr rtl="0"/>
          <a:r>
            <a:rPr lang="cs-CZ" dirty="0" smtClean="0"/>
            <a:t>Svoji </a:t>
          </a:r>
          <a:r>
            <a:rPr lang="cs-CZ" dirty="0" smtClean="0"/>
            <a:t>službu v armádě odsloužil na Kubě (1895), v západní Indii (1897), v Egyptě (1898</a:t>
          </a:r>
          <a:r>
            <a:rPr lang="cs-CZ" dirty="0" smtClean="0"/>
            <a:t>) - </a:t>
          </a:r>
          <a:r>
            <a:rPr lang="cs-CZ" dirty="0" smtClean="0"/>
            <a:t>zde sepsal svou první knihu.</a:t>
          </a:r>
          <a:endParaRPr lang="cs-CZ" dirty="0"/>
        </a:p>
      </dgm:t>
    </dgm:pt>
    <dgm:pt modelId="{CE74C71D-CCBB-4CBB-9AE6-78D898C08611}" type="parTrans" cxnId="{C69AADCC-4532-49B2-9B0C-F2F9D8984F8F}">
      <dgm:prSet/>
      <dgm:spPr/>
      <dgm:t>
        <a:bodyPr/>
        <a:lstStyle/>
        <a:p>
          <a:endParaRPr lang="cs-CZ"/>
        </a:p>
      </dgm:t>
    </dgm:pt>
    <dgm:pt modelId="{7F0BB0D3-C884-4289-836B-4ECB4C542576}" type="sibTrans" cxnId="{C69AADCC-4532-49B2-9B0C-F2F9D8984F8F}">
      <dgm:prSet/>
      <dgm:spPr/>
      <dgm:t>
        <a:bodyPr/>
        <a:lstStyle/>
        <a:p>
          <a:endParaRPr lang="cs-CZ"/>
        </a:p>
      </dgm:t>
    </dgm:pt>
    <dgm:pt modelId="{F315DC61-C68C-43DD-B043-3F91BBCA515B}" type="pres">
      <dgm:prSet presAssocID="{F1A8EA50-07CC-4575-B75A-427A93EF25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A90171-BCD1-4AD5-8E7A-C8AB3A0297D0}" type="pres">
      <dgm:prSet presAssocID="{99491530-D336-4FA3-996C-BE9E222106B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54FA8D-DB29-4CAB-B0B9-1AEEDAA8E5B1}" type="pres">
      <dgm:prSet presAssocID="{BA865C07-C30C-4B4A-98B2-ACB0EE7B88E0}" presName="spacer" presStyleCnt="0"/>
      <dgm:spPr/>
    </dgm:pt>
    <dgm:pt modelId="{7051A81D-EB0E-4B81-B330-5EBB7FA53F46}" type="pres">
      <dgm:prSet presAssocID="{32CED1ED-B881-4380-9A15-FA271DF31A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28CAB-B669-4459-8106-9BF548204FBE}" type="pres">
      <dgm:prSet presAssocID="{F2B5EA40-1644-4774-9444-2391F7AE079E}" presName="spacer" presStyleCnt="0"/>
      <dgm:spPr/>
    </dgm:pt>
    <dgm:pt modelId="{A4056061-8242-4A78-BEC5-87C19827AC00}" type="pres">
      <dgm:prSet presAssocID="{C3D02AC8-49AA-4856-B2DD-78F35351CB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557352-9DFA-4313-BDBF-44B86DEB7221}" type="presOf" srcId="{99491530-D336-4FA3-996C-BE9E222106BE}" destId="{A6A90171-BCD1-4AD5-8E7A-C8AB3A0297D0}" srcOrd="0" destOrd="0" presId="urn:microsoft.com/office/officeart/2005/8/layout/vList2"/>
    <dgm:cxn modelId="{3AE19EB9-F0C4-4985-84C0-872F5B876294}" srcId="{F1A8EA50-07CC-4575-B75A-427A93EF25E7}" destId="{99491530-D336-4FA3-996C-BE9E222106BE}" srcOrd="0" destOrd="0" parTransId="{6CF7570E-2F83-4F91-805A-0F7929BE15C2}" sibTransId="{BA865C07-C30C-4B4A-98B2-ACB0EE7B88E0}"/>
    <dgm:cxn modelId="{432B6AF3-49D1-4ED2-939B-EB291313C7D1}" type="presOf" srcId="{F1A8EA50-07CC-4575-B75A-427A93EF25E7}" destId="{F315DC61-C68C-43DD-B043-3F91BBCA515B}" srcOrd="0" destOrd="0" presId="urn:microsoft.com/office/officeart/2005/8/layout/vList2"/>
    <dgm:cxn modelId="{C69AADCC-4532-49B2-9B0C-F2F9D8984F8F}" srcId="{F1A8EA50-07CC-4575-B75A-427A93EF25E7}" destId="{C3D02AC8-49AA-4856-B2DD-78F35351CBD1}" srcOrd="2" destOrd="0" parTransId="{CE74C71D-CCBB-4CBB-9AE6-78D898C08611}" sibTransId="{7F0BB0D3-C884-4289-836B-4ECB4C542576}"/>
    <dgm:cxn modelId="{E546EC77-8E3C-4488-BFEB-27E5711DE87F}" type="presOf" srcId="{C3D02AC8-49AA-4856-B2DD-78F35351CBD1}" destId="{A4056061-8242-4A78-BEC5-87C19827AC00}" srcOrd="0" destOrd="0" presId="urn:microsoft.com/office/officeart/2005/8/layout/vList2"/>
    <dgm:cxn modelId="{AFB5ECC6-70B8-4867-A845-195404E77591}" srcId="{F1A8EA50-07CC-4575-B75A-427A93EF25E7}" destId="{32CED1ED-B881-4380-9A15-FA271DF31AA0}" srcOrd="1" destOrd="0" parTransId="{0FC0BB84-7D60-4F56-8E58-0046F0412D80}" sibTransId="{F2B5EA40-1644-4774-9444-2391F7AE079E}"/>
    <dgm:cxn modelId="{73494464-AB33-4BFF-BF10-1B1D36C14138}" type="presOf" srcId="{32CED1ED-B881-4380-9A15-FA271DF31AA0}" destId="{7051A81D-EB0E-4B81-B330-5EBB7FA53F46}" srcOrd="0" destOrd="0" presId="urn:microsoft.com/office/officeart/2005/8/layout/vList2"/>
    <dgm:cxn modelId="{3B781348-740D-428A-B2A6-7557590A6E43}" type="presParOf" srcId="{F315DC61-C68C-43DD-B043-3F91BBCA515B}" destId="{A6A90171-BCD1-4AD5-8E7A-C8AB3A0297D0}" srcOrd="0" destOrd="0" presId="urn:microsoft.com/office/officeart/2005/8/layout/vList2"/>
    <dgm:cxn modelId="{5D25880D-67BC-4F8B-BAEF-8AA650A9658D}" type="presParOf" srcId="{F315DC61-C68C-43DD-B043-3F91BBCA515B}" destId="{E254FA8D-DB29-4CAB-B0B9-1AEEDAA8E5B1}" srcOrd="1" destOrd="0" presId="urn:microsoft.com/office/officeart/2005/8/layout/vList2"/>
    <dgm:cxn modelId="{326DB296-177C-4593-BDCD-5F7B84A237F6}" type="presParOf" srcId="{F315DC61-C68C-43DD-B043-3F91BBCA515B}" destId="{7051A81D-EB0E-4B81-B330-5EBB7FA53F46}" srcOrd="2" destOrd="0" presId="urn:microsoft.com/office/officeart/2005/8/layout/vList2"/>
    <dgm:cxn modelId="{C48377AB-6C37-4AFB-828E-1BF623FE3D09}" type="presParOf" srcId="{F315DC61-C68C-43DD-B043-3F91BBCA515B}" destId="{ACF28CAB-B669-4459-8106-9BF548204FBE}" srcOrd="3" destOrd="0" presId="urn:microsoft.com/office/officeart/2005/8/layout/vList2"/>
    <dgm:cxn modelId="{F6168107-3F2C-40F6-BEE4-C744465AC8D1}" type="presParOf" srcId="{F315DC61-C68C-43DD-B043-3F91BBCA515B}" destId="{A4056061-8242-4A78-BEC5-87C19827AC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40114-1DCC-49AC-85A2-E28D1FF5C609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cs-CZ"/>
        </a:p>
      </dgm:t>
    </dgm:pt>
    <dgm:pt modelId="{B5F4C0D1-8803-4C07-8ADA-35CC738B252C}">
      <dgm:prSet/>
      <dgm:spPr/>
      <dgm:t>
        <a:bodyPr/>
        <a:lstStyle/>
        <a:p>
          <a:pPr algn="ctr" rtl="0"/>
          <a:r>
            <a:rPr lang="cs-CZ" dirty="0" smtClean="0"/>
            <a:t>Poprvé v politice</a:t>
          </a:r>
          <a:endParaRPr lang="cs-CZ" dirty="0"/>
        </a:p>
      </dgm:t>
    </dgm:pt>
    <dgm:pt modelId="{D117EBE2-4F91-4BD1-AFAD-63C7F2343F53}" type="parTrans" cxnId="{8DDDB56D-B0AF-4666-94CF-9DDA6B31D13D}">
      <dgm:prSet/>
      <dgm:spPr/>
      <dgm:t>
        <a:bodyPr/>
        <a:lstStyle/>
        <a:p>
          <a:endParaRPr lang="cs-CZ"/>
        </a:p>
      </dgm:t>
    </dgm:pt>
    <dgm:pt modelId="{48B5455C-15E4-46F2-96D7-D979D860708F}" type="sibTrans" cxnId="{8DDDB56D-B0AF-4666-94CF-9DDA6B31D13D}">
      <dgm:prSet/>
      <dgm:spPr/>
      <dgm:t>
        <a:bodyPr/>
        <a:lstStyle/>
        <a:p>
          <a:endParaRPr lang="cs-CZ"/>
        </a:p>
      </dgm:t>
    </dgm:pt>
    <dgm:pt modelId="{D930FC16-5AE4-4FF0-A82B-73AAAC82BC1A}" type="pres">
      <dgm:prSet presAssocID="{E8840114-1DCC-49AC-85A2-E28D1FF5C6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E71C56C-E613-4711-8A0D-76630F5F63A0}" type="pres">
      <dgm:prSet presAssocID="{B5F4C0D1-8803-4C07-8ADA-35CC738B25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A485A5-0A42-4182-9FCA-89B831C29ADD}" type="presOf" srcId="{B5F4C0D1-8803-4C07-8ADA-35CC738B252C}" destId="{AE71C56C-E613-4711-8A0D-76630F5F63A0}" srcOrd="0" destOrd="0" presId="urn:microsoft.com/office/officeart/2005/8/layout/vList2"/>
    <dgm:cxn modelId="{4E4A9972-FE34-4D7F-8C65-05D85B619240}" type="presOf" srcId="{E8840114-1DCC-49AC-85A2-E28D1FF5C609}" destId="{D930FC16-5AE4-4FF0-A82B-73AAAC82BC1A}" srcOrd="0" destOrd="0" presId="urn:microsoft.com/office/officeart/2005/8/layout/vList2"/>
    <dgm:cxn modelId="{8DDDB56D-B0AF-4666-94CF-9DDA6B31D13D}" srcId="{E8840114-1DCC-49AC-85A2-E28D1FF5C609}" destId="{B5F4C0D1-8803-4C07-8ADA-35CC738B252C}" srcOrd="0" destOrd="0" parTransId="{D117EBE2-4F91-4BD1-AFAD-63C7F2343F53}" sibTransId="{48B5455C-15E4-46F2-96D7-D979D860708F}"/>
    <dgm:cxn modelId="{3AB17368-8934-48E7-9DBE-920F1EF575FC}" type="presParOf" srcId="{D930FC16-5AE4-4FF0-A82B-73AAAC82BC1A}" destId="{AE71C56C-E613-4711-8A0D-76630F5F6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9CF95D-8480-4BBA-AFA6-C22A6BBD4058}" type="doc">
      <dgm:prSet loTypeId="urn:microsoft.com/office/officeart/2005/8/layout/vList2" loCatId="list" qsTypeId="urn:microsoft.com/office/officeart/2005/8/quickstyle/simple1" qsCatId="simple" csTypeId="urn:microsoft.com/office/officeart/2005/8/colors/accent4_4" csCatId="accent4"/>
      <dgm:spPr/>
      <dgm:t>
        <a:bodyPr/>
        <a:lstStyle/>
        <a:p>
          <a:endParaRPr lang="cs-CZ"/>
        </a:p>
      </dgm:t>
    </dgm:pt>
    <dgm:pt modelId="{BD8D7357-9B95-449E-8A9D-4FD99375B751}">
      <dgm:prSet/>
      <dgm:spPr/>
      <dgm:t>
        <a:bodyPr/>
        <a:lstStyle/>
        <a:p>
          <a:pPr algn="ctr" rtl="0"/>
          <a:r>
            <a:rPr lang="cs-CZ" dirty="0" smtClean="0"/>
            <a:t>Velká válka</a:t>
          </a:r>
          <a:endParaRPr lang="cs-CZ" dirty="0"/>
        </a:p>
      </dgm:t>
    </dgm:pt>
    <dgm:pt modelId="{E3EF3A8E-8C8E-41BB-8627-9002CB608C0B}" type="parTrans" cxnId="{30420480-2843-476C-ACBE-F542512EF6ED}">
      <dgm:prSet/>
      <dgm:spPr/>
      <dgm:t>
        <a:bodyPr/>
        <a:lstStyle/>
        <a:p>
          <a:endParaRPr lang="cs-CZ"/>
        </a:p>
      </dgm:t>
    </dgm:pt>
    <dgm:pt modelId="{06E59BBE-3357-4166-9A96-C1E701D7DC67}" type="sibTrans" cxnId="{30420480-2843-476C-ACBE-F542512EF6ED}">
      <dgm:prSet/>
      <dgm:spPr/>
      <dgm:t>
        <a:bodyPr/>
        <a:lstStyle/>
        <a:p>
          <a:endParaRPr lang="cs-CZ"/>
        </a:p>
      </dgm:t>
    </dgm:pt>
    <dgm:pt modelId="{E3D9CCB5-E438-46E6-BDC5-52948C875579}" type="pres">
      <dgm:prSet presAssocID="{7F9CF95D-8480-4BBA-AFA6-C22A6BBD40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009BEB3-70BC-4548-938B-69FC6623A6EE}" type="pres">
      <dgm:prSet presAssocID="{BD8D7357-9B95-449E-8A9D-4FD99375B7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2B9079-3769-4E44-8CA6-81C26E433B47}" type="presOf" srcId="{BD8D7357-9B95-449E-8A9D-4FD99375B751}" destId="{8009BEB3-70BC-4548-938B-69FC6623A6EE}" srcOrd="0" destOrd="0" presId="urn:microsoft.com/office/officeart/2005/8/layout/vList2"/>
    <dgm:cxn modelId="{30420480-2843-476C-ACBE-F542512EF6ED}" srcId="{7F9CF95D-8480-4BBA-AFA6-C22A6BBD4058}" destId="{BD8D7357-9B95-449E-8A9D-4FD99375B751}" srcOrd="0" destOrd="0" parTransId="{E3EF3A8E-8C8E-41BB-8627-9002CB608C0B}" sibTransId="{06E59BBE-3357-4166-9A96-C1E701D7DC67}"/>
    <dgm:cxn modelId="{BEBCA9BE-7B9B-4E6E-9DF1-A051A6816595}" type="presOf" srcId="{7F9CF95D-8480-4BBA-AFA6-C22A6BBD4058}" destId="{E3D9CCB5-E438-46E6-BDC5-52948C875579}" srcOrd="0" destOrd="0" presId="urn:microsoft.com/office/officeart/2005/8/layout/vList2"/>
    <dgm:cxn modelId="{CB616D40-E89F-4224-B28F-E5C542AF8B7E}" type="presParOf" srcId="{E3D9CCB5-E438-46E6-BDC5-52948C875579}" destId="{8009BEB3-70BC-4548-938B-69FC6623A6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91D647-87CD-4B79-A302-73767C4CBAE9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cs-CZ"/>
        </a:p>
      </dgm:t>
    </dgm:pt>
    <dgm:pt modelId="{C3B342A2-8FF5-45DD-A8D9-4FDE53FC1623}">
      <dgm:prSet/>
      <dgm:spPr/>
      <dgm:t>
        <a:bodyPr/>
        <a:lstStyle/>
        <a:p>
          <a:pPr algn="ctr" rtl="0"/>
          <a:r>
            <a:rPr lang="cs-CZ" dirty="0" smtClean="0"/>
            <a:t>Meziválečné období</a:t>
          </a:r>
          <a:endParaRPr lang="cs-CZ" dirty="0"/>
        </a:p>
      </dgm:t>
    </dgm:pt>
    <dgm:pt modelId="{57BCB702-12DC-4C87-BBDA-BE63709C46A3}" type="parTrans" cxnId="{48B7E5DD-8824-430F-A509-B72ED919D029}">
      <dgm:prSet/>
      <dgm:spPr/>
      <dgm:t>
        <a:bodyPr/>
        <a:lstStyle/>
        <a:p>
          <a:endParaRPr lang="cs-CZ"/>
        </a:p>
      </dgm:t>
    </dgm:pt>
    <dgm:pt modelId="{CD490B86-EB05-46E4-87DA-747450C00C44}" type="sibTrans" cxnId="{48B7E5DD-8824-430F-A509-B72ED919D029}">
      <dgm:prSet/>
      <dgm:spPr/>
      <dgm:t>
        <a:bodyPr/>
        <a:lstStyle/>
        <a:p>
          <a:endParaRPr lang="cs-CZ"/>
        </a:p>
      </dgm:t>
    </dgm:pt>
    <dgm:pt modelId="{1DAE1001-509D-4E6F-9E0A-09B25517E1A2}" type="pres">
      <dgm:prSet presAssocID="{2091D647-87CD-4B79-A302-73767C4CB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CA6CE3-FB12-4F7C-A9AA-F8911259BBB5}" type="pres">
      <dgm:prSet presAssocID="{C3B342A2-8FF5-45DD-A8D9-4FDE53FC162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B7E5DD-8824-430F-A509-B72ED919D029}" srcId="{2091D647-87CD-4B79-A302-73767C4CBAE9}" destId="{C3B342A2-8FF5-45DD-A8D9-4FDE53FC1623}" srcOrd="0" destOrd="0" parTransId="{57BCB702-12DC-4C87-BBDA-BE63709C46A3}" sibTransId="{CD490B86-EB05-46E4-87DA-747450C00C44}"/>
    <dgm:cxn modelId="{CA6D1111-B6FE-4C7C-B35A-450CE34AFAA3}" type="presOf" srcId="{C3B342A2-8FF5-45DD-A8D9-4FDE53FC1623}" destId="{B4CA6CE3-FB12-4F7C-A9AA-F8911259BBB5}" srcOrd="0" destOrd="0" presId="urn:microsoft.com/office/officeart/2005/8/layout/vList2"/>
    <dgm:cxn modelId="{B2543EC7-D8F5-455B-9AA0-087313EFD6B1}" type="presOf" srcId="{2091D647-87CD-4B79-A302-73767C4CBAE9}" destId="{1DAE1001-509D-4E6F-9E0A-09B25517E1A2}" srcOrd="0" destOrd="0" presId="urn:microsoft.com/office/officeart/2005/8/layout/vList2"/>
    <dgm:cxn modelId="{A6C00D1E-7C5D-4F6D-A14E-E41C77A91D7B}" type="presParOf" srcId="{1DAE1001-509D-4E6F-9E0A-09B25517E1A2}" destId="{B4CA6CE3-FB12-4F7C-A9AA-F8911259BB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567B6C-E147-443B-B323-D9F784813B9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cs-CZ"/>
        </a:p>
      </dgm:t>
    </dgm:pt>
    <dgm:pt modelId="{F2D3B36F-D086-43DA-B310-712C09F9065C}">
      <dgm:prSet/>
      <dgm:spPr/>
      <dgm:t>
        <a:bodyPr/>
        <a:lstStyle/>
        <a:p>
          <a:pPr algn="ctr" rtl="0"/>
          <a:r>
            <a:rPr lang="cs-CZ" dirty="0" smtClean="0"/>
            <a:t>Druhá světová válka</a:t>
          </a:r>
          <a:endParaRPr lang="cs-CZ" dirty="0"/>
        </a:p>
      </dgm:t>
    </dgm:pt>
    <dgm:pt modelId="{11E8AD42-8A2F-480B-817F-E448E5B0BD11}" type="parTrans" cxnId="{2BCFE92C-FB9B-4C60-AD7C-8ACBA90C39B6}">
      <dgm:prSet/>
      <dgm:spPr/>
      <dgm:t>
        <a:bodyPr/>
        <a:lstStyle/>
        <a:p>
          <a:endParaRPr lang="cs-CZ"/>
        </a:p>
      </dgm:t>
    </dgm:pt>
    <dgm:pt modelId="{EB7E73C7-5598-4533-AA3A-1B577179BA5D}" type="sibTrans" cxnId="{2BCFE92C-FB9B-4C60-AD7C-8ACBA90C39B6}">
      <dgm:prSet/>
      <dgm:spPr/>
      <dgm:t>
        <a:bodyPr/>
        <a:lstStyle/>
        <a:p>
          <a:endParaRPr lang="cs-CZ"/>
        </a:p>
      </dgm:t>
    </dgm:pt>
    <dgm:pt modelId="{59B2AF7B-2668-4203-8EBA-1A98EC3FCF6F}" type="pres">
      <dgm:prSet presAssocID="{DE567B6C-E147-443B-B323-D9F784813B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262271-E649-4FF3-98E6-671B9B3B4E94}" type="pres">
      <dgm:prSet presAssocID="{F2D3B36F-D086-43DA-B310-712C09F906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6BBF07-F0F5-4A09-A5C0-E4C75EE4E888}" type="presOf" srcId="{DE567B6C-E147-443B-B323-D9F784813B93}" destId="{59B2AF7B-2668-4203-8EBA-1A98EC3FCF6F}" srcOrd="0" destOrd="0" presId="urn:microsoft.com/office/officeart/2005/8/layout/vList2"/>
    <dgm:cxn modelId="{2BCFE92C-FB9B-4C60-AD7C-8ACBA90C39B6}" srcId="{DE567B6C-E147-443B-B323-D9F784813B93}" destId="{F2D3B36F-D086-43DA-B310-712C09F9065C}" srcOrd="0" destOrd="0" parTransId="{11E8AD42-8A2F-480B-817F-E448E5B0BD11}" sibTransId="{EB7E73C7-5598-4533-AA3A-1B577179BA5D}"/>
    <dgm:cxn modelId="{D69C5D43-9843-4705-A326-CC808E337105}" type="presOf" srcId="{F2D3B36F-D086-43DA-B310-712C09F9065C}" destId="{50262271-E649-4FF3-98E6-671B9B3B4E94}" srcOrd="0" destOrd="0" presId="urn:microsoft.com/office/officeart/2005/8/layout/vList2"/>
    <dgm:cxn modelId="{3FEAFEA8-DE19-45A6-973A-A703997DABEE}" type="presParOf" srcId="{59B2AF7B-2668-4203-8EBA-1A98EC3FCF6F}" destId="{50262271-E649-4FF3-98E6-671B9B3B4E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2767CF-1C46-49EB-ACCE-31B9D4E97179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cs-CZ"/>
        </a:p>
      </dgm:t>
    </dgm:pt>
    <dgm:pt modelId="{EE51FB32-DC97-459B-AFFF-C73CA660BFA2}">
      <dgm:prSet/>
      <dgm:spPr/>
      <dgm:t>
        <a:bodyPr/>
        <a:lstStyle/>
        <a:p>
          <a:pPr algn="ctr" rtl="0"/>
          <a:r>
            <a:rPr lang="cs-CZ" dirty="0" smtClean="0"/>
            <a:t>Po válce</a:t>
          </a:r>
          <a:endParaRPr lang="cs-CZ" dirty="0"/>
        </a:p>
      </dgm:t>
    </dgm:pt>
    <dgm:pt modelId="{88A8B2D4-C1B3-4E72-AA2B-837D9FBF968A}" type="parTrans" cxnId="{3B7293B4-5B99-4D68-8253-BA4A604B48D0}">
      <dgm:prSet/>
      <dgm:spPr/>
      <dgm:t>
        <a:bodyPr/>
        <a:lstStyle/>
        <a:p>
          <a:endParaRPr lang="cs-CZ"/>
        </a:p>
      </dgm:t>
    </dgm:pt>
    <dgm:pt modelId="{1E5D82C7-411E-4F02-905C-03971F6204CF}" type="sibTrans" cxnId="{3B7293B4-5B99-4D68-8253-BA4A604B48D0}">
      <dgm:prSet/>
      <dgm:spPr/>
      <dgm:t>
        <a:bodyPr/>
        <a:lstStyle/>
        <a:p>
          <a:endParaRPr lang="cs-CZ"/>
        </a:p>
      </dgm:t>
    </dgm:pt>
    <dgm:pt modelId="{DB9DC3D7-F0A3-4B10-9B20-42F17D4444A8}" type="pres">
      <dgm:prSet presAssocID="{D32767CF-1C46-49EB-ACCE-31B9D4E971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38D4FD-DA51-485E-809E-75A288CE0D61}" type="pres">
      <dgm:prSet presAssocID="{EE51FB32-DC97-459B-AFFF-C73CA660BF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2A6240-BFB3-48CA-8DD8-984C62D26D1C}" type="presOf" srcId="{EE51FB32-DC97-459B-AFFF-C73CA660BFA2}" destId="{7B38D4FD-DA51-485E-809E-75A288CE0D61}" srcOrd="0" destOrd="0" presId="urn:microsoft.com/office/officeart/2005/8/layout/vList2"/>
    <dgm:cxn modelId="{3B7293B4-5B99-4D68-8253-BA4A604B48D0}" srcId="{D32767CF-1C46-49EB-ACCE-31B9D4E97179}" destId="{EE51FB32-DC97-459B-AFFF-C73CA660BFA2}" srcOrd="0" destOrd="0" parTransId="{88A8B2D4-C1B3-4E72-AA2B-837D9FBF968A}" sibTransId="{1E5D82C7-411E-4F02-905C-03971F6204CF}"/>
    <dgm:cxn modelId="{D8172DC9-2719-4F99-997F-1D71D6CB21CE}" type="presOf" srcId="{D32767CF-1C46-49EB-ACCE-31B9D4E97179}" destId="{DB9DC3D7-F0A3-4B10-9B20-42F17D4444A8}" srcOrd="0" destOrd="0" presId="urn:microsoft.com/office/officeart/2005/8/layout/vList2"/>
    <dgm:cxn modelId="{83B6F9C6-60B6-4920-BA12-BAFD88948580}" type="presParOf" srcId="{DB9DC3D7-F0A3-4B10-9B20-42F17D4444A8}" destId="{7B38D4FD-DA51-485E-809E-75A288CE0D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D69EA-4F55-4102-AB8D-0B7C0D436939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BC40E19-A9D0-4142-B3C4-6A3469920C81}">
      <dgm:prSet/>
      <dgm:spPr/>
      <dgm:t>
        <a:bodyPr/>
        <a:lstStyle/>
        <a:p>
          <a:pPr algn="ctr" rtl="0"/>
          <a:r>
            <a:rPr lang="cs-CZ" dirty="0" smtClean="0"/>
            <a:t>1951-1955</a:t>
          </a:r>
          <a:endParaRPr lang="cs-CZ" dirty="0"/>
        </a:p>
      </dgm:t>
    </dgm:pt>
    <dgm:pt modelId="{B387F3A5-A1F2-4A3D-B4DC-47D1086E0863}" type="parTrans" cxnId="{6BF9D295-EA14-4869-92C3-69F66B967B36}">
      <dgm:prSet/>
      <dgm:spPr/>
      <dgm:t>
        <a:bodyPr/>
        <a:lstStyle/>
        <a:p>
          <a:endParaRPr lang="cs-CZ"/>
        </a:p>
      </dgm:t>
    </dgm:pt>
    <dgm:pt modelId="{5BB7B9A0-677F-4F8E-B0DE-FF539DC6FB58}" type="sibTrans" cxnId="{6BF9D295-EA14-4869-92C3-69F66B967B36}">
      <dgm:prSet/>
      <dgm:spPr/>
      <dgm:t>
        <a:bodyPr/>
        <a:lstStyle/>
        <a:p>
          <a:endParaRPr lang="cs-CZ"/>
        </a:p>
      </dgm:t>
    </dgm:pt>
    <dgm:pt modelId="{620AE3CF-9DDE-4CB9-93D3-83ED3F21E9BF}" type="pres">
      <dgm:prSet presAssocID="{739D69EA-4F55-4102-AB8D-0B7C0D4369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D0A687-DD73-4748-ACA2-CF04E4C91FE4}" type="pres">
      <dgm:prSet presAssocID="{2BC40E19-A9D0-4142-B3C4-6A3469920C81}" presName="parentText" presStyleLbl="node1" presStyleIdx="0" presStyleCnt="1" custLinFactNeighborX="-1216" custLinFactNeighborY="28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F9D295-EA14-4869-92C3-69F66B967B36}" srcId="{739D69EA-4F55-4102-AB8D-0B7C0D436939}" destId="{2BC40E19-A9D0-4142-B3C4-6A3469920C81}" srcOrd="0" destOrd="0" parTransId="{B387F3A5-A1F2-4A3D-B4DC-47D1086E0863}" sibTransId="{5BB7B9A0-677F-4F8E-B0DE-FF539DC6FB58}"/>
    <dgm:cxn modelId="{B3AA8D8D-22B1-4754-955D-4EC9CF4438A1}" type="presOf" srcId="{2BC40E19-A9D0-4142-B3C4-6A3469920C81}" destId="{26D0A687-DD73-4748-ACA2-CF04E4C91FE4}" srcOrd="0" destOrd="0" presId="urn:microsoft.com/office/officeart/2005/8/layout/vList2"/>
    <dgm:cxn modelId="{5608ADD5-61BC-4F9D-9958-0167F4B4E313}" type="presOf" srcId="{739D69EA-4F55-4102-AB8D-0B7C0D436939}" destId="{620AE3CF-9DDE-4CB9-93D3-83ED3F21E9BF}" srcOrd="0" destOrd="0" presId="urn:microsoft.com/office/officeart/2005/8/layout/vList2"/>
    <dgm:cxn modelId="{07D6ECF7-2D93-4C33-BE19-42B4F7C94719}" type="presParOf" srcId="{620AE3CF-9DDE-4CB9-93D3-83ED3F21E9BF}" destId="{26D0A687-DD73-4748-ACA2-CF04E4C91F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C1FFD-2375-45A6-9A3D-F1F0AC0CDCD1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/>
            <a:t>Winston Churchill</a:t>
          </a:r>
          <a:endParaRPr lang="cs-CZ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34229-C720-4C48-819C-B3364A9A17A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Poslední dny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DA597-9ADC-464F-8D25-5DAC3227A2ED}">
      <dsp:nvSpPr>
        <dsp:cNvPr id="0" name=""/>
        <dsp:cNvSpPr/>
      </dsp:nvSpPr>
      <dsp:spPr>
        <a:xfrm>
          <a:off x="0" y="386481"/>
          <a:ext cx="8229600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Celým </a:t>
          </a:r>
          <a:r>
            <a:rPr lang="cs-CZ" sz="3000" kern="1200" dirty="0" smtClean="0"/>
            <a:t>jménem </a:t>
          </a:r>
          <a:r>
            <a:rPr lang="cs-CZ" sz="3000" kern="1200" dirty="0" smtClean="0"/>
            <a:t>Winston Leonard </a:t>
          </a:r>
          <a:r>
            <a:rPr lang="cs-CZ" sz="3000" kern="1200" dirty="0" err="1" smtClean="0"/>
            <a:t>Spencer</a:t>
          </a:r>
          <a:r>
            <a:rPr lang="cs-CZ" sz="3000" kern="1200" dirty="0" smtClean="0"/>
            <a:t> -</a:t>
          </a:r>
          <a:r>
            <a:rPr lang="cs-CZ" sz="3000" kern="1200" dirty="0" smtClean="0"/>
            <a:t>Churchill.</a:t>
          </a:r>
          <a:endParaRPr lang="cs-CZ" sz="3000" kern="1200" dirty="0"/>
        </a:p>
      </dsp:txBody>
      <dsp:txXfrm>
        <a:off x="58257" y="444738"/>
        <a:ext cx="8113086" cy="1076886"/>
      </dsp:txXfrm>
    </dsp:sp>
    <dsp:sp modelId="{A0D08088-D013-4A6E-9715-9CA1A7BFF5B0}">
      <dsp:nvSpPr>
        <dsp:cNvPr id="0" name=""/>
        <dsp:cNvSpPr/>
      </dsp:nvSpPr>
      <dsp:spPr>
        <a:xfrm>
          <a:off x="0" y="1666281"/>
          <a:ext cx="8229600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Narodil se 30. listopadu 1874 v zámku </a:t>
          </a:r>
          <a:r>
            <a:rPr lang="cs-CZ" sz="3000" kern="1200" dirty="0" err="1" smtClean="0"/>
            <a:t>Blenheim</a:t>
          </a:r>
          <a:r>
            <a:rPr lang="cs-CZ" sz="3000" kern="1200" dirty="0" smtClean="0"/>
            <a:t> ve Woodstocku a zemřel 24. ledna 1965 v Londýně.</a:t>
          </a:r>
          <a:endParaRPr lang="cs-CZ" sz="3000" kern="1200" dirty="0"/>
        </a:p>
      </dsp:txBody>
      <dsp:txXfrm>
        <a:off x="58257" y="1724538"/>
        <a:ext cx="8113086" cy="1076886"/>
      </dsp:txXfrm>
    </dsp:sp>
    <dsp:sp modelId="{967ED730-5422-41CB-B278-82555E159F64}">
      <dsp:nvSpPr>
        <dsp:cNvPr id="0" name=""/>
        <dsp:cNvSpPr/>
      </dsp:nvSpPr>
      <dsp:spPr>
        <a:xfrm>
          <a:off x="0" y="2946081"/>
          <a:ext cx="8229600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Mimo </a:t>
          </a:r>
          <a:r>
            <a:rPr lang="cs-CZ" sz="3000" kern="1200" dirty="0" smtClean="0"/>
            <a:t>politiku </a:t>
          </a:r>
          <a:r>
            <a:rPr lang="cs-CZ" sz="3000" kern="1200" dirty="0" smtClean="0"/>
            <a:t>byl i spisovatelem (Nobelova cena za literaturu 1953</a:t>
          </a:r>
          <a:r>
            <a:rPr lang="cs-CZ" sz="3000" kern="1200" dirty="0" smtClean="0"/>
            <a:t>).</a:t>
          </a:r>
          <a:endParaRPr lang="cs-CZ" sz="3000" kern="1200" dirty="0"/>
        </a:p>
      </dsp:txBody>
      <dsp:txXfrm>
        <a:off x="58257" y="3004338"/>
        <a:ext cx="8113086" cy="1076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90171-BCD1-4AD5-8E7A-C8AB3A0297D0}">
      <dsp:nvSpPr>
        <dsp:cNvPr id="0" name=""/>
        <dsp:cNvSpPr/>
      </dsp:nvSpPr>
      <dsp:spPr>
        <a:xfrm>
          <a:off x="0" y="143369"/>
          <a:ext cx="8229600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Vystudoval školu v Brightonu a poté se vydal na vojenskou akademii v </a:t>
          </a:r>
          <a:r>
            <a:rPr lang="cs-CZ" sz="3200" kern="1200" dirty="0" err="1" smtClean="0"/>
            <a:t>Sandhurstu</a:t>
          </a:r>
          <a:r>
            <a:rPr lang="cs-CZ" sz="3200" kern="1200" dirty="0" smtClean="0"/>
            <a:t>. Tam si vedl velmi úspěšně a po škole nastoupil do armády.</a:t>
          </a:r>
          <a:endParaRPr lang="cs-CZ" sz="3200" kern="1200" dirty="0"/>
        </a:p>
      </dsp:txBody>
      <dsp:txXfrm>
        <a:off x="85900" y="229269"/>
        <a:ext cx="8057800" cy="1587880"/>
      </dsp:txXfrm>
    </dsp:sp>
    <dsp:sp modelId="{7051A81D-EB0E-4B81-B330-5EBB7FA53F46}">
      <dsp:nvSpPr>
        <dsp:cNvPr id="0" name=""/>
        <dsp:cNvSpPr/>
      </dsp:nvSpPr>
      <dsp:spPr>
        <a:xfrm>
          <a:off x="0" y="1995209"/>
          <a:ext cx="8229600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V armádě </a:t>
          </a:r>
          <a:r>
            <a:rPr lang="cs-CZ" sz="3200" kern="1200" dirty="0" smtClean="0"/>
            <a:t>sloužil jako podporučík, válečný dopisovatel a pozorovatel.</a:t>
          </a:r>
          <a:endParaRPr lang="cs-CZ" sz="3200" kern="1200" dirty="0"/>
        </a:p>
      </dsp:txBody>
      <dsp:txXfrm>
        <a:off x="85900" y="2081109"/>
        <a:ext cx="8057800" cy="1587880"/>
      </dsp:txXfrm>
    </dsp:sp>
    <dsp:sp modelId="{A4056061-8242-4A78-BEC5-87C19827AC00}">
      <dsp:nvSpPr>
        <dsp:cNvPr id="0" name=""/>
        <dsp:cNvSpPr/>
      </dsp:nvSpPr>
      <dsp:spPr>
        <a:xfrm>
          <a:off x="0" y="3847049"/>
          <a:ext cx="8229600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Svoji </a:t>
          </a:r>
          <a:r>
            <a:rPr lang="cs-CZ" sz="3200" kern="1200" dirty="0" smtClean="0"/>
            <a:t>službu v armádě odsloužil na Kubě (1895), v západní Indii (1897), v Egyptě (1898</a:t>
          </a:r>
          <a:r>
            <a:rPr lang="cs-CZ" sz="3200" kern="1200" dirty="0" smtClean="0"/>
            <a:t>) - </a:t>
          </a:r>
          <a:r>
            <a:rPr lang="cs-CZ" sz="3200" kern="1200" dirty="0" smtClean="0"/>
            <a:t>zde sepsal svou první knihu.</a:t>
          </a:r>
          <a:endParaRPr lang="cs-CZ" sz="3200" kern="1200" dirty="0"/>
        </a:p>
      </dsp:txBody>
      <dsp:txXfrm>
        <a:off x="85900" y="3932949"/>
        <a:ext cx="8057800" cy="1587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1C56C-E613-4711-8A0D-76630F5F63A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Poprvé v politice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9BEB3-70BC-4548-938B-69FC6623A6E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Velká válka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A6CE3-FB12-4F7C-A9AA-F8911259BBB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Meziválečné období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62271-E649-4FF3-98E6-671B9B3B4E9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Druhá světová válka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8D4FD-DA51-485E-809E-75A288CE0D6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Po válce</a:t>
          </a:r>
          <a:endParaRPr lang="cs-CZ" sz="4700" kern="1200" dirty="0"/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0A687-DD73-4748-ACA2-CF04E4C91FE4}">
      <dsp:nvSpPr>
        <dsp:cNvPr id="0" name=""/>
        <dsp:cNvSpPr/>
      </dsp:nvSpPr>
      <dsp:spPr>
        <a:xfrm>
          <a:off x="0" y="11087"/>
          <a:ext cx="8229600" cy="112729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1951-1955</a:t>
          </a:r>
          <a:endParaRPr lang="cs-CZ" sz="4700" kern="1200" dirty="0"/>
        </a:p>
      </dsp:txBody>
      <dsp:txXfrm>
        <a:off x="55030" y="66117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8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0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85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4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9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8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3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98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5F5C-6221-43E8-97C2-1B7778961360}" type="datetimeFigureOut">
              <a:rPr lang="cs-CZ" smtClean="0"/>
              <a:pPr/>
              <a:t>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20B3-BF05-416B-B10B-112C238750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15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google.com/?gws_rd=ssl" TargetMode="External"/><Relationship Id="rId2" Type="http://schemas.openxmlformats.org/officeDocument/2006/relationships/hyperlink" Target="https://cs.wikipedia.org/wiki/Winston_Churchil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4128613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S. Šindlerová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9927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3. září 1939 vstoupila Británie do války a následující den se Winston Churchill vrátil do politiky na post prvního lorda admirality.</a:t>
            </a:r>
          </a:p>
          <a:p>
            <a:r>
              <a:rPr lang="cs-CZ" dirty="0" smtClean="0"/>
              <a:t>Byl jedním z nejaktivnějších ministrů.</a:t>
            </a:r>
          </a:p>
          <a:p>
            <a:r>
              <a:rPr lang="cs-CZ" dirty="0" smtClean="0"/>
              <a:t>13. května 1940 pronesl ve sněmovně známý projev  „o krvi, dřině, potu a slzách“.</a:t>
            </a:r>
          </a:p>
          <a:p>
            <a:r>
              <a:rPr lang="cs-CZ" dirty="0" smtClean="0"/>
              <a:t>V roce 1941 vznikla aliance spojenců (SSSR, USA, VB – ta byla považována za nejslabší článek)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cs-CZ" dirty="0" smtClean="0"/>
              <a:t>Churchill se </a:t>
            </a:r>
            <a:r>
              <a:rPr lang="cs-CZ" dirty="0" smtClean="0"/>
              <a:t>účastnil konferencí v </a:t>
            </a:r>
            <a:r>
              <a:rPr lang="cs-CZ" dirty="0" smtClean="0"/>
              <a:t>Teheránu (1943), Jaltě </a:t>
            </a:r>
            <a:r>
              <a:rPr lang="cs-CZ" dirty="0" smtClean="0"/>
              <a:t>a </a:t>
            </a:r>
            <a:r>
              <a:rPr lang="cs-CZ" dirty="0" smtClean="0"/>
              <a:t>Postupimi (1945). </a:t>
            </a:r>
            <a:r>
              <a:rPr lang="cs-CZ" dirty="0" smtClean="0"/>
              <a:t>Tam se snažil „hrát partii“ se Stalinem o budoucích hranicích v Evropě a Asii.</a:t>
            </a:r>
          </a:p>
          <a:p>
            <a:r>
              <a:rPr lang="cs-CZ" dirty="0" smtClean="0"/>
              <a:t>Některé z jeho činů jsou považovány za </a:t>
            </a:r>
            <a:r>
              <a:rPr lang="cs-CZ" dirty="0" smtClean="0"/>
              <a:t>kontroverzní, </a:t>
            </a:r>
            <a:r>
              <a:rPr lang="cs-CZ" dirty="0" smtClean="0"/>
              <a:t>např.: </a:t>
            </a:r>
            <a:r>
              <a:rPr lang="cs-CZ" dirty="0" smtClean="0"/>
              <a:t>postoj </a:t>
            </a:r>
            <a:r>
              <a:rPr lang="cs-CZ" dirty="0" smtClean="0"/>
              <a:t>vůči bengálskému hladomoru v roce 1943 (zemřelo 2,5 milionu lidí</a:t>
            </a:r>
            <a:r>
              <a:rPr lang="cs-CZ" dirty="0" smtClean="0"/>
              <a:t>) </a:t>
            </a:r>
            <a:r>
              <a:rPr lang="cs-CZ" dirty="0" smtClean="0"/>
              <a:t>nebo podpora bombardování </a:t>
            </a:r>
            <a:r>
              <a:rPr lang="cs-CZ" dirty="0" smtClean="0"/>
              <a:t>Drážďan (únor 1945).</a:t>
            </a:r>
            <a:endParaRPr lang="cs-CZ" dirty="0" smtClean="0"/>
          </a:p>
          <a:p>
            <a:r>
              <a:rPr lang="cs-CZ" dirty="0" smtClean="0"/>
              <a:t>Přes svou </a:t>
            </a:r>
            <a:r>
              <a:rPr lang="cs-CZ" dirty="0" smtClean="0"/>
              <a:t>důležitost </a:t>
            </a:r>
            <a:r>
              <a:rPr lang="cs-CZ" dirty="0" smtClean="0"/>
              <a:t>však těsně po </a:t>
            </a:r>
            <a:r>
              <a:rPr lang="cs-CZ" dirty="0" smtClean="0"/>
              <a:t>2. světové válce prohrává parlamentní </a:t>
            </a:r>
            <a:r>
              <a:rPr lang="cs-CZ" dirty="0" smtClean="0"/>
              <a:t>volby.</a:t>
            </a:r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Zdálo se, že Churchill, kterému bylo sedmdesát let, ve vysoké politice skončil. On však stále pracoval na svém návratu.</a:t>
            </a:r>
          </a:p>
          <a:p>
            <a:r>
              <a:rPr lang="cs-CZ" dirty="0" smtClean="0"/>
              <a:t>Odmítl nabízený titul vévody a zůstal v Dolní sněmovně. Přednášel a psal. (za šestidílnou historii 2. světové války obdržel v roce 1953 Nobelovu cenu za literaturu)</a:t>
            </a:r>
          </a:p>
          <a:p>
            <a:r>
              <a:rPr lang="cs-CZ" dirty="0" smtClean="0"/>
              <a:t>Byl velkým stoupencem tzv. evropské integrace a jedna z hlavních budov EU v Bruselu nese jeho jméno. 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Churchill se , </a:t>
            </a:r>
            <a:r>
              <a:rPr lang="cs-CZ" dirty="0" smtClean="0"/>
              <a:t>i přes doléhající stáří a zdravotní </a:t>
            </a:r>
            <a:r>
              <a:rPr lang="cs-CZ" dirty="0" smtClean="0"/>
              <a:t>problémy (</a:t>
            </a:r>
            <a:r>
              <a:rPr lang="cs-CZ" dirty="0" smtClean="0"/>
              <a:t>1949 prodělal záchvat mrtvice), naposledy vrátil do vysoké politiky jako předseda konzervativců.</a:t>
            </a:r>
          </a:p>
          <a:p>
            <a:r>
              <a:rPr lang="cs-CZ" dirty="0" smtClean="0"/>
              <a:t>Jeho hlavním zájmem se stala především zahraniční politika (Íránská krize, povstání v Keni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V červnu 1953 prodělal další mrtvici a po ní odešel na dovolenou. </a:t>
            </a:r>
            <a:r>
              <a:rPr lang="cs-CZ" dirty="0" smtClean="0"/>
              <a:t> V </a:t>
            </a:r>
            <a:r>
              <a:rPr lang="cs-CZ" dirty="0" smtClean="0"/>
              <a:t>roce </a:t>
            </a:r>
            <a:r>
              <a:rPr lang="cs-CZ" dirty="0" smtClean="0"/>
              <a:t>1954 </a:t>
            </a:r>
            <a:r>
              <a:rPr lang="cs-CZ" dirty="0" smtClean="0"/>
              <a:t>bylo jasné, že na svůj úřad už nestačí, a proto 5. dubna 1955 odstoupil z postu premiéra.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Většinu svého času strávil většinou v Chartwellu na jihu Francie, kam se rád uchyloval k odpočinku.</a:t>
            </a:r>
          </a:p>
          <a:p>
            <a:r>
              <a:rPr lang="cs-CZ" dirty="0" smtClean="0"/>
              <a:t>V roce 1962 si zlomil stehenní kost a i přes to, že mu bylo 88 </a:t>
            </a:r>
            <a:r>
              <a:rPr lang="cs-CZ" dirty="0" smtClean="0"/>
              <a:t>let, </a:t>
            </a:r>
            <a:r>
              <a:rPr lang="cs-CZ" dirty="0" smtClean="0"/>
              <a:t>se zotavil a vrátil </a:t>
            </a:r>
            <a:r>
              <a:rPr lang="cs-CZ" dirty="0" smtClean="0"/>
              <a:t>domů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15. ledna 1965 měl další, tentokrát smrtelný, záchvat mrtvice. </a:t>
            </a:r>
            <a:r>
              <a:rPr lang="cs-CZ" dirty="0" smtClean="0"/>
              <a:t>O </a:t>
            </a:r>
            <a:r>
              <a:rPr lang="cs-CZ" dirty="0" smtClean="0"/>
              <a:t>9 dní </a:t>
            </a:r>
            <a:r>
              <a:rPr lang="cs-CZ" dirty="0" smtClean="0"/>
              <a:t>později, </a:t>
            </a:r>
            <a:r>
              <a:rPr lang="cs-CZ" dirty="0" smtClean="0"/>
              <a:t>24. ledna </a:t>
            </a:r>
            <a:r>
              <a:rPr lang="cs-CZ" dirty="0" smtClean="0"/>
              <a:t>1965, umírá </a:t>
            </a:r>
            <a:r>
              <a:rPr lang="cs-CZ" dirty="0" smtClean="0"/>
              <a:t>v Londýně.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cs-CZ" dirty="0" smtClean="0"/>
              <a:t>Jeho tělo bylo 3 dny vystaveno ve Westminsteru.</a:t>
            </a:r>
          </a:p>
          <a:p>
            <a:r>
              <a:rPr lang="cs-CZ" dirty="0" smtClean="0"/>
              <a:t>Samotný obřad se konal 30. ledna v katedrále sv. Pavla a stal se prvním státním pohřbem, kterým byl vyznamenán ‚nečlen‘ královské rodiny.</a:t>
            </a:r>
          </a:p>
          <a:p>
            <a:r>
              <a:rPr lang="cs-CZ" dirty="0" smtClean="0"/>
              <a:t>Churchillovým přáním bylo být pohřben v Bladonu, nedaleko Woodstocku.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8/Winston_Churchill_statue_in_London.jpg/250px-Winston_Churchill_statue_in_Lond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643206" cy="393309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14282" y="542926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Churchillova socha v Londýně</a:t>
            </a:r>
          </a:p>
        </p:txBody>
      </p:sp>
      <p:pic>
        <p:nvPicPr>
          <p:cNvPr id="1028" name="Picture 4" descr="https://s-media-cache-ak0.pinimg.com/736x/4f/51/55/4f5155390230b8512829766bc07930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357298"/>
            <a:ext cx="5857884" cy="40456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214678" y="550070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Zpráva o Churchillově smrti v novinách </a:t>
            </a:r>
            <a:r>
              <a:rPr lang="cs-CZ" i="1" dirty="0" smtClean="0"/>
              <a:t>The Daily Telegraph</a:t>
            </a:r>
            <a:endParaRPr lang="cs-CZ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upload.wikimedia.org/wikipedia/commons/5/5a/Winston_Churchill_1874_-_1965_ZZZ542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912996" cy="5072098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557214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Mladý Winston Churchill</a:t>
            </a:r>
            <a:endParaRPr lang="cs-CZ" dirty="0"/>
          </a:p>
        </p:txBody>
      </p:sp>
      <p:pic>
        <p:nvPicPr>
          <p:cNvPr id="29700" name="Picture 4" descr="http://www.historytoday.com/sites/default/files/churchill_main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42"/>
            <a:ext cx="3773731" cy="29289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9702" name="Picture 6" descr="http://i.telegraph.co.uk/multimedia/archive/02029/win_2029124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429000"/>
            <a:ext cx="3786182" cy="23622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5000628" y="60007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Jedny z jeho posledních fotografií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.imgur.com/dWYvbr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80884" cy="5539596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85720" y="6072206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Stalin (zleva), Harry Truman a Winston Churchill na Postupimské konferenci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https://cs.wikipedia.org/wiki/Winston_Churchill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https://images.google.com/?gws_rd=ssl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71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879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579629"/>
              </p:ext>
            </p:extLst>
          </p:nvPr>
        </p:nvGraphicFramePr>
        <p:xfrm>
          <a:off x="467544" y="404664"/>
          <a:ext cx="8229600" cy="575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5155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013891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roce 1899 se poprvé angažoval v politice.</a:t>
            </a:r>
          </a:p>
          <a:p>
            <a:r>
              <a:rPr lang="cs-CZ" dirty="0" smtClean="0"/>
              <a:t>Hlásil se ke konzervativcům.</a:t>
            </a:r>
          </a:p>
          <a:p>
            <a:r>
              <a:rPr lang="cs-CZ" dirty="0" smtClean="0"/>
              <a:t>Se svým prvním rivalem prohrál ve volbách.</a:t>
            </a:r>
          </a:p>
          <a:p>
            <a:r>
              <a:rPr lang="cs-CZ" dirty="0" smtClean="0"/>
              <a:t>Svoji </a:t>
            </a:r>
            <a:r>
              <a:rPr lang="cs-CZ" dirty="0" smtClean="0"/>
              <a:t>politickou kariéru nastartoval svým zajetím v </a:t>
            </a:r>
            <a:r>
              <a:rPr lang="cs-CZ" dirty="0" smtClean="0"/>
              <a:t>tzv. búrské </a:t>
            </a:r>
            <a:r>
              <a:rPr lang="cs-CZ" dirty="0" smtClean="0"/>
              <a:t>válce, ze kterého se mu povedlo uprchnout a byl prohlášen za národního hrdinu.</a:t>
            </a:r>
          </a:p>
          <a:p>
            <a:r>
              <a:rPr lang="cs-CZ" dirty="0" smtClean="0"/>
              <a:t>Po říjnových volbách v roce 1900 zasedl do Dolní sněmovny.</a:t>
            </a:r>
          </a:p>
          <a:p>
            <a:r>
              <a:rPr lang="cs-CZ" dirty="0" smtClean="0"/>
              <a:t>Po </a:t>
            </a:r>
            <a:r>
              <a:rPr lang="cs-CZ" dirty="0" smtClean="0"/>
              <a:t>březnovém </a:t>
            </a:r>
            <a:r>
              <a:rPr lang="cs-CZ" dirty="0" smtClean="0"/>
              <a:t>projevu začala jeho úspěšná politická kariéra.</a:t>
            </a:r>
          </a:p>
          <a:p>
            <a:r>
              <a:rPr lang="cs-CZ" dirty="0" smtClean="0"/>
              <a:t>V roce 1904 přešel od konzervativců k liberálům.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7895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roce 1907 nastoupil Churchill do funkce zástupce ministra kolonií. Také se seznámil s advokátem z Walesu Davidem Lloydem Georgem, který se v budoucnu stal jeho politickým partnerem.</a:t>
            </a:r>
          </a:p>
          <a:p>
            <a:r>
              <a:rPr lang="cs-CZ" dirty="0" smtClean="0"/>
              <a:t>Celkově se jeho kariéra v politice jevila slibně: 1908 </a:t>
            </a:r>
            <a:r>
              <a:rPr lang="cs-CZ" dirty="0" smtClean="0"/>
              <a:t>ministr </a:t>
            </a:r>
            <a:r>
              <a:rPr lang="cs-CZ" dirty="0" smtClean="0"/>
              <a:t>obchodu, 1910 </a:t>
            </a:r>
            <a:r>
              <a:rPr lang="cs-CZ" dirty="0" smtClean="0"/>
              <a:t>ministr </a:t>
            </a:r>
            <a:r>
              <a:rPr lang="cs-CZ" dirty="0" smtClean="0"/>
              <a:t>vnitra (jeho působení hodnoceno jako poněkud kontroverzní)</a:t>
            </a:r>
          </a:p>
          <a:p>
            <a:r>
              <a:rPr lang="cs-CZ" dirty="0" smtClean="0"/>
              <a:t>V roce 1911 byl zvolen prvním lordem admirality (ministrem </a:t>
            </a:r>
            <a:r>
              <a:rPr lang="cs-CZ" dirty="0" smtClean="0"/>
              <a:t>námořnictví) – zde prosadil </a:t>
            </a:r>
            <a:r>
              <a:rPr lang="cs-CZ" dirty="0" smtClean="0"/>
              <a:t>několik </a:t>
            </a:r>
            <a:r>
              <a:rPr lang="cs-CZ" dirty="0" smtClean="0"/>
              <a:t>změn, </a:t>
            </a:r>
            <a:r>
              <a:rPr lang="cs-CZ" dirty="0" smtClean="0"/>
              <a:t>např.: změna pohonu lodí z uhlí na </a:t>
            </a:r>
            <a:r>
              <a:rPr lang="cs-CZ" dirty="0" smtClean="0"/>
              <a:t>naftu; jelikož </a:t>
            </a:r>
            <a:r>
              <a:rPr lang="cs-CZ" dirty="0" smtClean="0"/>
              <a:t>tušil válku s </a:t>
            </a:r>
            <a:r>
              <a:rPr lang="cs-CZ" dirty="0" smtClean="0"/>
              <a:t>Německem, </a:t>
            </a:r>
            <a:r>
              <a:rPr lang="cs-CZ" dirty="0" smtClean="0"/>
              <a:t>prosazoval, aby Británie měla převahu na moři. </a:t>
            </a:r>
            <a:endParaRPr lang="cs-CZ" dirty="0" smtClean="0"/>
          </a:p>
          <a:p>
            <a:r>
              <a:rPr lang="cs-CZ" dirty="0" smtClean="0"/>
              <a:t>Snažil </a:t>
            </a:r>
            <a:r>
              <a:rPr lang="cs-CZ" dirty="0" smtClean="0"/>
              <a:t>se sjednotit britské námořnictvo.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0116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Patřil k hlavním </a:t>
            </a:r>
            <a:r>
              <a:rPr lang="cs-CZ" dirty="0" smtClean="0"/>
              <a:t>iniciátorům v</a:t>
            </a:r>
            <a:r>
              <a:rPr lang="cs-CZ" dirty="0" smtClean="0"/>
              <a:t>ylodění </a:t>
            </a:r>
            <a:r>
              <a:rPr lang="cs-CZ" dirty="0" smtClean="0"/>
              <a:t>v Dardanelách.</a:t>
            </a:r>
          </a:p>
          <a:p>
            <a:r>
              <a:rPr lang="cs-CZ" dirty="0" smtClean="0"/>
              <a:t>Plán se ale nepodařil kvůli nerozhodnosti vlády, která nedala </a:t>
            </a:r>
            <a:r>
              <a:rPr lang="cs-CZ" dirty="0" err="1" smtClean="0"/>
              <a:t>Churchillovi</a:t>
            </a:r>
            <a:r>
              <a:rPr lang="cs-CZ" dirty="0" smtClean="0"/>
              <a:t> volnou ruku.</a:t>
            </a:r>
          </a:p>
          <a:p>
            <a:r>
              <a:rPr lang="cs-CZ" dirty="0" smtClean="0"/>
              <a:t>Konzervativci dali tehdejší vládě ultimátum – buď koalice, nebo hlasování o důvěře. Premiér </a:t>
            </a:r>
            <a:r>
              <a:rPr lang="cs-CZ" dirty="0" err="1" smtClean="0"/>
              <a:t>Asquith</a:t>
            </a:r>
            <a:r>
              <a:rPr lang="cs-CZ" dirty="0" smtClean="0"/>
              <a:t> </a:t>
            </a:r>
            <a:r>
              <a:rPr lang="cs-CZ" dirty="0" smtClean="0"/>
              <a:t>nakonec přijal koalici, což zahrnovalo i </a:t>
            </a:r>
            <a:r>
              <a:rPr lang="cs-CZ" dirty="0" err="1" smtClean="0"/>
              <a:t>Churchillovo</a:t>
            </a:r>
            <a:r>
              <a:rPr lang="cs-CZ" dirty="0" smtClean="0"/>
              <a:t> odstoupení.</a:t>
            </a:r>
          </a:p>
          <a:p>
            <a:r>
              <a:rPr lang="cs-CZ" dirty="0" smtClean="0"/>
              <a:t>Byl odvolán 18. května 1915.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cs-CZ" dirty="0" smtClean="0"/>
              <a:t>Nový premiér povolal 16. července 1917 </a:t>
            </a:r>
            <a:r>
              <a:rPr lang="cs-CZ" dirty="0" err="1" smtClean="0"/>
              <a:t>Churchilla</a:t>
            </a:r>
            <a:r>
              <a:rPr lang="cs-CZ" dirty="0" smtClean="0"/>
              <a:t> zpět do vlády, kde mu dal na výběr mezi ministerstvem pro výrobu válečného materiálu, nebo novým ministerstvem letectví. Churchill si zvolil ministerstvo pro výrobu válečného materiálu.</a:t>
            </a:r>
          </a:p>
          <a:p>
            <a:r>
              <a:rPr lang="cs-CZ" dirty="0" smtClean="0"/>
              <a:t>V letech 1917-1922 opět zastával významné funkce. V roce 1922 však začala hospodářská krize. V této atmosféře padla </a:t>
            </a:r>
            <a:r>
              <a:rPr lang="cs-CZ" dirty="0" err="1" smtClean="0"/>
              <a:t>Lloyd</a:t>
            </a:r>
            <a:r>
              <a:rPr lang="cs-CZ" dirty="0" smtClean="0"/>
              <a:t> </a:t>
            </a:r>
            <a:r>
              <a:rPr lang="cs-CZ" dirty="0" err="1" smtClean="0"/>
              <a:t>Georgova</a:t>
            </a:r>
            <a:r>
              <a:rPr lang="cs-CZ" dirty="0" smtClean="0"/>
              <a:t> </a:t>
            </a:r>
            <a:r>
              <a:rPr lang="cs-CZ" dirty="0" smtClean="0"/>
              <a:t>vláda, </a:t>
            </a:r>
            <a:r>
              <a:rPr lang="cs-CZ" dirty="0" smtClean="0"/>
              <a:t>a Churchill tak přišel nejen o místo ministra, ale i o místo poslance v parlamentu.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Toto období pro něj nebylo politicky úspěšné. Několikrát marně kandidoval.</a:t>
            </a:r>
          </a:p>
          <a:p>
            <a:r>
              <a:rPr lang="cs-CZ" dirty="0" smtClean="0"/>
              <a:t>V listopadu 1924 nakonec usedl do křesla ministra financí, kde pobyl 5 let.</a:t>
            </a:r>
          </a:p>
          <a:p>
            <a:r>
              <a:rPr lang="cs-CZ" dirty="0" smtClean="0"/>
              <a:t>V roce 1925 opět přešel ke konzervativcům.</a:t>
            </a:r>
          </a:p>
          <a:p>
            <a:r>
              <a:rPr lang="cs-CZ" dirty="0" smtClean="0"/>
              <a:t>Na</a:t>
            </a:r>
            <a:r>
              <a:rPr lang="cs-CZ" dirty="0" smtClean="0"/>
              <a:t> </a:t>
            </a:r>
            <a:r>
              <a:rPr lang="cs-CZ" dirty="0" smtClean="0"/>
              <a:t>počátku </a:t>
            </a:r>
            <a:r>
              <a:rPr lang="cs-CZ" dirty="0" smtClean="0"/>
              <a:t>vlády Mussoliniho v Itálii k </a:t>
            </a:r>
            <a:r>
              <a:rPr lang="cs-CZ" dirty="0" smtClean="0"/>
              <a:t>němu měl Churchill mírný obdiv díky </a:t>
            </a:r>
            <a:r>
              <a:rPr lang="cs-CZ" dirty="0" smtClean="0"/>
              <a:t>čistkám</a:t>
            </a:r>
            <a:r>
              <a:rPr lang="cs-CZ" dirty="0" smtClean="0"/>
              <a:t>, které prakticky vymýtily komunismus v Itálii.</a:t>
            </a:r>
          </a:p>
          <a:p>
            <a:r>
              <a:rPr lang="cs-CZ" dirty="0" smtClean="0"/>
              <a:t>Churchill  byl proslulý svou nenávistí ke komunismu. Ovšem i s těmito svými názory byl okolnostmi donucen uzavřít spojenectví se Stalinem.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cs-CZ" dirty="0" smtClean="0"/>
              <a:t>V roce 1929 vyvrcholila krize a padla konzervativní vláda. Churchill odešel do stínového kabinetu.</a:t>
            </a:r>
          </a:p>
          <a:p>
            <a:r>
              <a:rPr lang="cs-CZ" dirty="0" smtClean="0"/>
              <a:t>Odtud Churchill odešel v roce 1930, protože nesouhlasil s ústupkovou politikou vůči Indii. </a:t>
            </a:r>
            <a:r>
              <a:rPr lang="cs-CZ" dirty="0" smtClean="0"/>
              <a:t>Tím </a:t>
            </a:r>
            <a:r>
              <a:rPr lang="cs-CZ" dirty="0" smtClean="0"/>
              <a:t>byla na 9 let ukončena jeho politická kariéra.</a:t>
            </a:r>
          </a:p>
          <a:p>
            <a:r>
              <a:rPr lang="cs-CZ" dirty="0" smtClean="0"/>
              <a:t>O politickou situaci se však i nadále zajímal. Zvlášť o dění v Německu. Úměrně s tím, jak rostla moc </a:t>
            </a:r>
            <a:r>
              <a:rPr lang="cs-CZ" dirty="0" smtClean="0"/>
              <a:t>Německa, </a:t>
            </a:r>
            <a:r>
              <a:rPr lang="cs-CZ" dirty="0" smtClean="0"/>
              <a:t>rostl i </a:t>
            </a:r>
            <a:r>
              <a:rPr lang="cs-CZ" dirty="0" err="1" smtClean="0"/>
              <a:t>Churchillův</a:t>
            </a:r>
            <a:r>
              <a:rPr lang="cs-CZ" dirty="0" smtClean="0"/>
              <a:t> </a:t>
            </a:r>
            <a:r>
              <a:rPr lang="cs-CZ" dirty="0" smtClean="0"/>
              <a:t>odpor.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967</Words>
  <Application>Microsoft Office PowerPoint</Application>
  <PresentationFormat>Předvádění na obrazovce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Úvod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Winston Churchill</dc:title>
  <dc:creator>Simona</dc:creator>
  <cp:lastModifiedBy>Petra Hrůzová</cp:lastModifiedBy>
  <cp:revision>55</cp:revision>
  <dcterms:created xsi:type="dcterms:W3CDTF">2016-05-26T18:52:02Z</dcterms:created>
  <dcterms:modified xsi:type="dcterms:W3CDTF">2016-06-05T08:12:34Z</dcterms:modified>
</cp:coreProperties>
</file>